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93" r:id="rId2"/>
    <p:sldId id="458" r:id="rId3"/>
    <p:sldId id="494" r:id="rId4"/>
    <p:sldId id="495" r:id="rId5"/>
    <p:sldId id="496" r:id="rId6"/>
    <p:sldId id="497" r:id="rId7"/>
    <p:sldId id="499" r:id="rId8"/>
    <p:sldId id="49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B0D14"/>
    <a:srgbClr val="BC5D61"/>
    <a:srgbClr val="C6C7CB"/>
    <a:srgbClr val="BEBFC3"/>
    <a:srgbClr val="0033CC"/>
    <a:srgbClr val="CD9127"/>
    <a:srgbClr val="60080C"/>
    <a:srgbClr val="FCDCDE"/>
    <a:srgbClr val="F9B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19" autoAdjust="0"/>
    <p:restoredTop sz="94817" autoAdjust="0"/>
  </p:normalViewPr>
  <p:slideViewPr>
    <p:cSldViewPr snapToGrid="0" showGuides="1">
      <p:cViewPr varScale="1">
        <p:scale>
          <a:sx n="103" d="100"/>
          <a:sy n="103" d="100"/>
        </p:scale>
        <p:origin x="114" y="882"/>
      </p:cViewPr>
      <p:guideLst>
        <p:guide orient="horz" pos="2183"/>
        <p:guide pos="3863"/>
        <p:guide pos="14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程轶 叶" userId="8f1450b60d4a6bc6" providerId="LiveId" clId="{999E7F33-05D8-47ED-AAB5-AE5CFFC81E15}"/>
    <pc:docChg chg="modSld">
      <pc:chgData name="程轶 叶" userId="8f1450b60d4a6bc6" providerId="LiveId" clId="{999E7F33-05D8-47ED-AAB5-AE5CFFC81E15}" dt="2023-10-28T05:51:13.134" v="52" actId="20577"/>
      <pc:docMkLst>
        <pc:docMk/>
      </pc:docMkLst>
      <pc:sldChg chg="modSp mod">
        <pc:chgData name="程轶 叶" userId="8f1450b60d4a6bc6" providerId="LiveId" clId="{999E7F33-05D8-47ED-AAB5-AE5CFFC81E15}" dt="2023-10-28T05:49:15.773" v="33" actId="20577"/>
        <pc:sldMkLst>
          <pc:docMk/>
          <pc:sldMk cId="3006803840" sldId="458"/>
        </pc:sldMkLst>
        <pc:spChg chg="mod">
          <ac:chgData name="程轶 叶" userId="8f1450b60d4a6bc6" providerId="LiveId" clId="{999E7F33-05D8-47ED-AAB5-AE5CFFC81E15}" dt="2023-10-28T05:49:15.773" v="33" actId="20577"/>
          <ac:spMkLst>
            <pc:docMk/>
            <pc:sldMk cId="3006803840" sldId="458"/>
            <ac:spMk id="9" creationId="{E8646E42-5A9D-F7C1-4128-F6DDBBEF128E}"/>
          </ac:spMkLst>
        </pc:spChg>
      </pc:sldChg>
      <pc:sldChg chg="modSp">
        <pc:chgData name="程轶 叶" userId="8f1450b60d4a6bc6" providerId="LiveId" clId="{999E7F33-05D8-47ED-AAB5-AE5CFFC81E15}" dt="2023-10-28T05:51:13.134" v="52" actId="20577"/>
        <pc:sldMkLst>
          <pc:docMk/>
          <pc:sldMk cId="4286477502" sldId="494"/>
        </pc:sldMkLst>
        <pc:spChg chg="mod">
          <ac:chgData name="程轶 叶" userId="8f1450b60d4a6bc6" providerId="LiveId" clId="{999E7F33-05D8-47ED-AAB5-AE5CFFC81E15}" dt="2023-10-28T05:51:13.134" v="52" actId="20577"/>
          <ac:spMkLst>
            <pc:docMk/>
            <pc:sldMk cId="4286477502" sldId="494"/>
            <ac:spMk id="5" creationId="{D0269934-B245-1DAE-BA9D-B7264C338493}"/>
          </ac:spMkLst>
        </pc:spChg>
      </pc:sldChg>
    </pc:docChg>
  </pc:docChgLst>
  <pc:docChgLst>
    <pc:chgData name="程轶 叶" userId="8f1450b60d4a6bc6" providerId="LiveId" clId="{88B4EAA5-1915-4498-B92F-E8EDCB89244D}"/>
    <pc:docChg chg="undo custSel addSld delSld modSld sldOrd">
      <pc:chgData name="程轶 叶" userId="8f1450b60d4a6bc6" providerId="LiveId" clId="{88B4EAA5-1915-4498-B92F-E8EDCB89244D}" dt="2023-10-20T13:41:35.822" v="1048" actId="478"/>
      <pc:docMkLst>
        <pc:docMk/>
      </pc:docMkLst>
      <pc:sldChg chg="delSp modSp mod">
        <pc:chgData name="程轶 叶" userId="8f1450b60d4a6bc6" providerId="LiveId" clId="{88B4EAA5-1915-4498-B92F-E8EDCB89244D}" dt="2023-10-20T12:33:03.262" v="22" actId="20577"/>
        <pc:sldMkLst>
          <pc:docMk/>
          <pc:sldMk cId="3006803840" sldId="458"/>
        </pc:sldMkLst>
        <pc:spChg chg="mod">
          <ac:chgData name="程轶 叶" userId="8f1450b60d4a6bc6" providerId="LiveId" clId="{88B4EAA5-1915-4498-B92F-E8EDCB89244D}" dt="2023-10-20T12:32:13.085" v="15"/>
          <ac:spMkLst>
            <pc:docMk/>
            <pc:sldMk cId="3006803840" sldId="458"/>
            <ac:spMk id="7" creationId="{64F2DFE2-CAF6-3E8A-0049-AF71A2EA6045}"/>
          </ac:spMkLst>
        </pc:spChg>
        <pc:spChg chg="mod">
          <ac:chgData name="程轶 叶" userId="8f1450b60d4a6bc6" providerId="LiveId" clId="{88B4EAA5-1915-4498-B92F-E8EDCB89244D}" dt="2023-10-20T12:33:03.262" v="22" actId="20577"/>
          <ac:spMkLst>
            <pc:docMk/>
            <pc:sldMk cId="3006803840" sldId="458"/>
            <ac:spMk id="9" creationId="{E8646E42-5A9D-F7C1-4128-F6DDBBEF128E}"/>
          </ac:spMkLst>
        </pc:spChg>
        <pc:spChg chg="mod">
          <ac:chgData name="程轶 叶" userId="8f1450b60d4a6bc6" providerId="LiveId" clId="{88B4EAA5-1915-4498-B92F-E8EDCB89244D}" dt="2023-10-20T12:32:05.910" v="14" actId="20577"/>
          <ac:spMkLst>
            <pc:docMk/>
            <pc:sldMk cId="3006803840" sldId="458"/>
            <ac:spMk id="10" creationId="{5F2A7C03-5C83-441E-B6E1-BA979B8DB822}"/>
          </ac:spMkLst>
        </pc:spChg>
        <pc:picChg chg="del">
          <ac:chgData name="程轶 叶" userId="8f1450b60d4a6bc6" providerId="LiveId" clId="{88B4EAA5-1915-4498-B92F-E8EDCB89244D}" dt="2023-10-20T12:31:33.237" v="12" actId="478"/>
          <ac:picMkLst>
            <pc:docMk/>
            <pc:sldMk cId="3006803840" sldId="458"/>
            <ac:picMk id="5" creationId="{2424FEE2-041A-CC24-5B90-D4465EAC40EC}"/>
          </ac:picMkLst>
        </pc:picChg>
      </pc:sldChg>
      <pc:sldChg chg="modSp mod">
        <pc:chgData name="程轶 叶" userId="8f1450b60d4a6bc6" providerId="LiveId" clId="{88B4EAA5-1915-4498-B92F-E8EDCB89244D}" dt="2023-10-20T12:33:12.224" v="32" actId="20577"/>
        <pc:sldMkLst>
          <pc:docMk/>
          <pc:sldMk cId="2387324023" sldId="493"/>
        </pc:sldMkLst>
        <pc:spChg chg="mod">
          <ac:chgData name="程轶 叶" userId="8f1450b60d4a6bc6" providerId="LiveId" clId="{88B4EAA5-1915-4498-B92F-E8EDCB89244D}" dt="2023-10-20T12:33:12.224" v="32" actId="20577"/>
          <ac:spMkLst>
            <pc:docMk/>
            <pc:sldMk cId="2387324023" sldId="493"/>
            <ac:spMk id="3" creationId="{6ECF21BF-7AA3-4023-9A7A-1B09B1C62247}"/>
          </ac:spMkLst>
        </pc:spChg>
        <pc:spChg chg="mod">
          <ac:chgData name="程轶 叶" userId="8f1450b60d4a6bc6" providerId="LiveId" clId="{88B4EAA5-1915-4498-B92F-E8EDCB89244D}" dt="2023-10-20T12:33:08.405" v="28" actId="20577"/>
          <ac:spMkLst>
            <pc:docMk/>
            <pc:sldMk cId="2387324023" sldId="493"/>
            <ac:spMk id="8" creationId="{CA1397DC-A90F-45C1-835A-DEDF50726729}"/>
          </ac:spMkLst>
        </pc:spChg>
      </pc:sldChg>
      <pc:sldChg chg="addSp delSp modSp mod">
        <pc:chgData name="程轶 叶" userId="8f1450b60d4a6bc6" providerId="LiveId" clId="{88B4EAA5-1915-4498-B92F-E8EDCB89244D}" dt="2023-10-20T12:50:27.755" v="233" actId="20577"/>
        <pc:sldMkLst>
          <pc:docMk/>
          <pc:sldMk cId="4286477502" sldId="494"/>
        </pc:sldMkLst>
        <pc:spChg chg="del">
          <ac:chgData name="程轶 叶" userId="8f1450b60d4a6bc6" providerId="LiveId" clId="{88B4EAA5-1915-4498-B92F-E8EDCB89244D}" dt="2023-10-20T12:33:28.353" v="36" actId="478"/>
          <ac:spMkLst>
            <pc:docMk/>
            <pc:sldMk cId="4286477502" sldId="494"/>
            <ac:spMk id="3" creationId="{4FE2D893-0856-42B2-8ECB-CCACA846EEBF}"/>
          </ac:spMkLst>
        </pc:spChg>
        <pc:spChg chg="add mod">
          <ac:chgData name="程轶 叶" userId="8f1450b60d4a6bc6" providerId="LiveId" clId="{88B4EAA5-1915-4498-B92F-E8EDCB89244D}" dt="2023-10-20T12:39:49.049" v="50" actId="20577"/>
          <ac:spMkLst>
            <pc:docMk/>
            <pc:sldMk cId="4286477502" sldId="494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2:50:27.755" v="233" actId="20577"/>
          <ac:spMkLst>
            <pc:docMk/>
            <pc:sldMk cId="4286477502" sldId="494"/>
            <ac:spMk id="5" creationId="{D0269934-B245-1DAE-BA9D-B7264C338493}"/>
          </ac:spMkLst>
        </pc:spChg>
        <pc:spChg chg="del">
          <ac:chgData name="程轶 叶" userId="8f1450b60d4a6bc6" providerId="LiveId" clId="{88B4EAA5-1915-4498-B92F-E8EDCB89244D}" dt="2023-10-20T12:33:26.025" v="34" actId="478"/>
          <ac:spMkLst>
            <pc:docMk/>
            <pc:sldMk cId="4286477502" sldId="494"/>
            <ac:spMk id="7" creationId="{64F2DFE2-CAF6-3E8A-0049-AF71A2EA6045}"/>
          </ac:spMkLst>
        </pc:spChg>
        <pc:spChg chg="del">
          <ac:chgData name="程轶 叶" userId="8f1450b60d4a6bc6" providerId="LiveId" clId="{88B4EAA5-1915-4498-B92F-E8EDCB89244D}" dt="2023-10-20T12:33:27.411" v="35" actId="478"/>
          <ac:spMkLst>
            <pc:docMk/>
            <pc:sldMk cId="4286477502" sldId="494"/>
            <ac:spMk id="9" creationId="{E8646E42-5A9D-F7C1-4128-F6DDBBEF128E}"/>
          </ac:spMkLst>
        </pc:spChg>
        <pc:spChg chg="del">
          <ac:chgData name="程轶 叶" userId="8f1450b60d4a6bc6" providerId="LiveId" clId="{88B4EAA5-1915-4498-B92F-E8EDCB89244D}" dt="2023-10-20T12:33:24.454" v="33" actId="478"/>
          <ac:spMkLst>
            <pc:docMk/>
            <pc:sldMk cId="4286477502" sldId="494"/>
            <ac:spMk id="10" creationId="{5F2A7C03-5C83-441E-B6E1-BA979B8DB822}"/>
          </ac:spMkLst>
        </pc:spChg>
        <pc:picChg chg="add del mod">
          <ac:chgData name="程轶 叶" userId="8f1450b60d4a6bc6" providerId="LiveId" clId="{88B4EAA5-1915-4498-B92F-E8EDCB89244D}" dt="2023-10-20T12:44:41.197" v="135" actId="478"/>
          <ac:picMkLst>
            <pc:docMk/>
            <pc:sldMk cId="4286477502" sldId="494"/>
            <ac:picMk id="11" creationId="{2653338F-8B2B-B7F8-754B-EAF18F62636B}"/>
          </ac:picMkLst>
        </pc:picChg>
        <pc:picChg chg="add mod">
          <ac:chgData name="程轶 叶" userId="8f1450b60d4a6bc6" providerId="LiveId" clId="{88B4EAA5-1915-4498-B92F-E8EDCB89244D}" dt="2023-10-20T12:44:50.219" v="137" actId="1076"/>
          <ac:picMkLst>
            <pc:docMk/>
            <pc:sldMk cId="4286477502" sldId="494"/>
            <ac:picMk id="13" creationId="{B39BCED9-3684-B4EF-08C0-DF309B196CEF}"/>
          </ac:picMkLst>
        </pc:picChg>
      </pc:sldChg>
      <pc:sldChg chg="addSp modSp add mod">
        <pc:chgData name="程轶 叶" userId="8f1450b60d4a6bc6" providerId="LiveId" clId="{88B4EAA5-1915-4498-B92F-E8EDCB89244D}" dt="2023-10-20T12:53:52.626" v="273" actId="1076"/>
        <pc:sldMkLst>
          <pc:docMk/>
          <pc:sldMk cId="2301629737" sldId="495"/>
        </pc:sldMkLst>
        <pc:spChg chg="add mod">
          <ac:chgData name="程轶 叶" userId="8f1450b60d4a6bc6" providerId="LiveId" clId="{88B4EAA5-1915-4498-B92F-E8EDCB89244D}" dt="2023-10-20T12:53:52.626" v="273" actId="1076"/>
          <ac:spMkLst>
            <pc:docMk/>
            <pc:sldMk cId="2301629737" sldId="495"/>
            <ac:spMk id="5" creationId="{24D7C246-2DD6-D2F0-3CAE-885DF376B7B4}"/>
          </ac:spMkLst>
        </pc:spChg>
        <pc:spChg chg="add mod">
          <ac:chgData name="程轶 叶" userId="8f1450b60d4a6bc6" providerId="LiveId" clId="{88B4EAA5-1915-4498-B92F-E8EDCB89244D}" dt="2023-10-20T12:53:12.915" v="259" actId="1076"/>
          <ac:spMkLst>
            <pc:docMk/>
            <pc:sldMk cId="2301629737" sldId="495"/>
            <ac:spMk id="7" creationId="{D245593B-AAAB-39BC-58BE-22A3202C6968}"/>
          </ac:spMkLst>
        </pc:spChg>
        <pc:picChg chg="add mod">
          <ac:chgData name="程轶 叶" userId="8f1450b60d4a6bc6" providerId="LiveId" clId="{88B4EAA5-1915-4498-B92F-E8EDCB89244D}" dt="2023-10-20T12:53:20.547" v="261" actId="1076"/>
          <ac:picMkLst>
            <pc:docMk/>
            <pc:sldMk cId="2301629737" sldId="495"/>
            <ac:picMk id="9" creationId="{8F61FA16-2D08-D0F0-382C-BD1B463D575A}"/>
          </ac:picMkLst>
        </pc:picChg>
      </pc:sldChg>
      <pc:sldChg chg="addSp modSp add mod">
        <pc:chgData name="程轶 叶" userId="8f1450b60d4a6bc6" providerId="LiveId" clId="{88B4EAA5-1915-4498-B92F-E8EDCB89244D}" dt="2023-10-20T13:15:27.178" v="518"/>
        <pc:sldMkLst>
          <pc:docMk/>
          <pc:sldMk cId="585705014" sldId="496"/>
        </pc:sldMkLst>
        <pc:spChg chg="add mod">
          <ac:chgData name="程轶 叶" userId="8f1450b60d4a6bc6" providerId="LiveId" clId="{88B4EAA5-1915-4498-B92F-E8EDCB89244D}" dt="2023-10-20T13:03:35.125" v="502" actId="2711"/>
          <ac:spMkLst>
            <pc:docMk/>
            <pc:sldMk cId="585705014" sldId="496"/>
            <ac:spMk id="3" creationId="{915035A6-D3B6-760B-751C-A264EF5CE7D3}"/>
          </ac:spMkLst>
        </pc:spChg>
        <pc:spChg chg="mod">
          <ac:chgData name="程轶 叶" userId="8f1450b60d4a6bc6" providerId="LiveId" clId="{88B4EAA5-1915-4498-B92F-E8EDCB89244D}" dt="2023-10-20T13:15:27.178" v="518"/>
          <ac:spMkLst>
            <pc:docMk/>
            <pc:sldMk cId="585705014" sldId="496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2:56:45.777" v="292" actId="1076"/>
          <ac:picMkLst>
            <pc:docMk/>
            <pc:sldMk cId="585705014" sldId="496"/>
            <ac:picMk id="7" creationId="{0F20B453-F69E-84F2-5EBB-7766244C3B40}"/>
          </ac:picMkLst>
        </pc:picChg>
      </pc:sldChg>
      <pc:sldChg chg="del">
        <pc:chgData name="程轶 叶" userId="8f1450b60d4a6bc6" providerId="LiveId" clId="{88B4EAA5-1915-4498-B92F-E8EDCB89244D}" dt="2023-10-20T12:31:26.907" v="0" actId="2696"/>
        <pc:sldMkLst>
          <pc:docMk/>
          <pc:sldMk cId="4063402606" sldId="497"/>
        </pc:sldMkLst>
      </pc:sldChg>
      <pc:sldChg chg="addSp delSp modSp add mod">
        <pc:chgData name="程轶 叶" userId="8f1450b60d4a6bc6" providerId="LiveId" clId="{88B4EAA5-1915-4498-B92F-E8EDCB89244D}" dt="2023-10-20T13:20:20.554" v="665" actId="478"/>
        <pc:sldMkLst>
          <pc:docMk/>
          <pc:sldMk cId="4270260186" sldId="497"/>
        </pc:sldMkLst>
        <pc:spChg chg="mod">
          <ac:chgData name="程轶 叶" userId="8f1450b60d4a6bc6" providerId="LiveId" clId="{88B4EAA5-1915-4498-B92F-E8EDCB89244D}" dt="2023-10-20T13:15:33.646" v="527" actId="20577"/>
          <ac:spMkLst>
            <pc:docMk/>
            <pc:sldMk cId="4270260186" sldId="497"/>
            <ac:spMk id="4" creationId="{224EB258-E71B-37BA-01D7-93B263C9F9F7}"/>
          </ac:spMkLst>
        </pc:spChg>
        <pc:spChg chg="add mod">
          <ac:chgData name="程轶 叶" userId="8f1450b60d4a6bc6" providerId="LiveId" clId="{88B4EAA5-1915-4498-B92F-E8EDCB89244D}" dt="2023-10-20T13:20:00.807" v="660"/>
          <ac:spMkLst>
            <pc:docMk/>
            <pc:sldMk cId="4270260186" sldId="497"/>
            <ac:spMk id="5" creationId="{600FAF5B-3ED6-C416-E2DE-8D5A9288724B}"/>
          </ac:spMkLst>
        </pc:spChg>
        <pc:picChg chg="add mod">
          <ac:chgData name="程轶 叶" userId="8f1450b60d4a6bc6" providerId="LiveId" clId="{88B4EAA5-1915-4498-B92F-E8EDCB89244D}" dt="2023-10-20T13:20:04.535" v="661" actId="1076"/>
          <ac:picMkLst>
            <pc:docMk/>
            <pc:sldMk cId="4270260186" sldId="497"/>
            <ac:picMk id="8" creationId="{8C73E274-0E0D-1EC3-DA1F-778B298777F0}"/>
          </ac:picMkLst>
        </pc:picChg>
        <pc:picChg chg="add del mod">
          <ac:chgData name="程轶 叶" userId="8f1450b60d4a6bc6" providerId="LiveId" clId="{88B4EAA5-1915-4498-B92F-E8EDCB89244D}" dt="2023-10-20T13:19:52.847" v="659"/>
          <ac:picMkLst>
            <pc:docMk/>
            <pc:sldMk cId="4270260186" sldId="497"/>
            <ac:picMk id="10" creationId="{8867BEA9-DCA4-51AE-79E8-002681F4F37B}"/>
          </ac:picMkLst>
        </pc:picChg>
        <pc:picChg chg="add mod">
          <ac:chgData name="程轶 叶" userId="8f1450b60d4a6bc6" providerId="LiveId" clId="{88B4EAA5-1915-4498-B92F-E8EDCB89244D}" dt="2023-10-20T13:20:15.996" v="663" actId="1076"/>
          <ac:picMkLst>
            <pc:docMk/>
            <pc:sldMk cId="4270260186" sldId="497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20:20.554" v="665" actId="478"/>
          <ac:picMkLst>
            <pc:docMk/>
            <pc:sldMk cId="4270260186" sldId="497"/>
            <ac:picMk id="14" creationId="{95F329A9-CBA3-2865-7A19-5599CF3177DF}"/>
          </ac:picMkLst>
        </pc:picChg>
      </pc:sldChg>
      <pc:sldChg chg="addSp delSp modSp add mod">
        <pc:chgData name="程轶 叶" userId="8f1450b60d4a6bc6" providerId="LiveId" clId="{88B4EAA5-1915-4498-B92F-E8EDCB89244D}" dt="2023-10-20T13:36:40.745" v="1023" actId="1076"/>
        <pc:sldMkLst>
          <pc:docMk/>
          <pc:sldMk cId="4180225002" sldId="498"/>
        </pc:sldMkLst>
        <pc:spChg chg="mod">
          <ac:chgData name="程轶 叶" userId="8f1450b60d4a6bc6" providerId="LiveId" clId="{88B4EAA5-1915-4498-B92F-E8EDCB89244D}" dt="2023-10-20T13:31:50.125" v="935" actId="20577"/>
          <ac:spMkLst>
            <pc:docMk/>
            <pc:sldMk cId="4180225002" sldId="498"/>
            <ac:spMk id="4" creationId="{224EB258-E71B-37BA-01D7-93B263C9F9F7}"/>
          </ac:spMkLst>
        </pc:spChg>
        <pc:spChg chg="del mod">
          <ac:chgData name="程轶 叶" userId="8f1450b60d4a6bc6" providerId="LiveId" clId="{88B4EAA5-1915-4498-B92F-E8EDCB89244D}" dt="2023-10-20T13:31:53.705" v="937" actId="478"/>
          <ac:spMkLst>
            <pc:docMk/>
            <pc:sldMk cId="4180225002" sldId="498"/>
            <ac:spMk id="5" creationId="{600FAF5B-3ED6-C416-E2DE-8D5A9288724B}"/>
          </ac:spMkLst>
        </pc:spChg>
        <pc:spChg chg="mod">
          <ac:chgData name="程轶 叶" userId="8f1450b60d4a6bc6" providerId="LiveId" clId="{88B4EAA5-1915-4498-B92F-E8EDCB89244D}" dt="2023-10-20T13:35:32.244" v="1013"/>
          <ac:spMkLst>
            <pc:docMk/>
            <pc:sldMk cId="4180225002" sldId="498"/>
            <ac:spMk id="6" creationId="{80B47F9F-153B-4AEB-866C-CE2E38D44A0B}"/>
          </ac:spMkLst>
        </pc:spChg>
        <pc:spChg chg="add del mod">
          <ac:chgData name="程轶 叶" userId="8f1450b60d4a6bc6" providerId="LiveId" clId="{88B4EAA5-1915-4498-B92F-E8EDCB89244D}" dt="2023-10-20T13:31:55.530" v="939" actId="478"/>
          <ac:spMkLst>
            <pc:docMk/>
            <pc:sldMk cId="4180225002" sldId="498"/>
            <ac:spMk id="10" creationId="{EDD69596-2F55-F2E5-EDFC-E5D65D632C37}"/>
          </ac:spMkLst>
        </pc:spChg>
        <pc:spChg chg="add mod">
          <ac:chgData name="程轶 叶" userId="8f1450b60d4a6bc6" providerId="LiveId" clId="{88B4EAA5-1915-4498-B92F-E8EDCB89244D}" dt="2023-10-20T13:35:40.763" v="1016" actId="1076"/>
          <ac:spMkLst>
            <pc:docMk/>
            <pc:sldMk cId="4180225002" sldId="498"/>
            <ac:spMk id="19" creationId="{F7E2DB87-4E7B-67FE-A324-F13FD2B437FC}"/>
          </ac:spMkLst>
        </pc:spChg>
        <pc:spChg chg="add mod">
          <ac:chgData name="程轶 叶" userId="8f1450b60d4a6bc6" providerId="LiveId" clId="{88B4EAA5-1915-4498-B92F-E8EDCB89244D}" dt="2023-10-20T13:36:40.745" v="1023" actId="1076"/>
          <ac:spMkLst>
            <pc:docMk/>
            <pc:sldMk cId="4180225002" sldId="498"/>
            <ac:spMk id="22" creationId="{F228B0C2-BCCC-D135-9F6C-1FC02B12246A}"/>
          </ac:spMkLst>
        </pc:spChg>
        <pc:picChg chg="add del mod">
          <ac:chgData name="程轶 叶" userId="8f1450b60d4a6bc6" providerId="LiveId" clId="{88B4EAA5-1915-4498-B92F-E8EDCB89244D}" dt="2023-10-20T13:31:54.354" v="938" actId="478"/>
          <ac:picMkLst>
            <pc:docMk/>
            <pc:sldMk cId="4180225002" sldId="498"/>
            <ac:picMk id="7" creationId="{6872BE35-BB96-3F51-E4E6-B05F00C21245}"/>
          </ac:picMkLst>
        </pc:picChg>
        <pc:picChg chg="del">
          <ac:chgData name="程轶 叶" userId="8f1450b60d4a6bc6" providerId="LiveId" clId="{88B4EAA5-1915-4498-B92F-E8EDCB89244D}" dt="2023-10-20T13:22:26.028" v="848" actId="478"/>
          <ac:picMkLst>
            <pc:docMk/>
            <pc:sldMk cId="4180225002" sldId="498"/>
            <ac:picMk id="8" creationId="{8C73E274-0E0D-1EC3-DA1F-778B298777F0}"/>
          </ac:picMkLst>
        </pc:picChg>
        <pc:picChg chg="del">
          <ac:chgData name="程轶 叶" userId="8f1450b60d4a6bc6" providerId="LiveId" clId="{88B4EAA5-1915-4498-B92F-E8EDCB89244D}" dt="2023-10-20T13:22:26.397" v="849" actId="478"/>
          <ac:picMkLst>
            <pc:docMk/>
            <pc:sldMk cId="4180225002" sldId="498"/>
            <ac:picMk id="12" creationId="{26CCD958-C289-7074-ACFA-0B2FFC073158}"/>
          </ac:picMkLst>
        </pc:picChg>
        <pc:picChg chg="add del mod">
          <ac:chgData name="程轶 叶" userId="8f1450b60d4a6bc6" providerId="LiveId" clId="{88B4EAA5-1915-4498-B92F-E8EDCB89244D}" dt="2023-10-20T13:31:56.192" v="940" actId="478"/>
          <ac:picMkLst>
            <pc:docMk/>
            <pc:sldMk cId="4180225002" sldId="498"/>
            <ac:picMk id="13" creationId="{6179ED24-564C-DA40-E5A8-025941BAA7D7}"/>
          </ac:picMkLst>
        </pc:picChg>
        <pc:picChg chg="add mod">
          <ac:chgData name="程轶 叶" userId="8f1450b60d4a6bc6" providerId="LiveId" clId="{88B4EAA5-1915-4498-B92F-E8EDCB89244D}" dt="2023-10-20T13:35:31.397" v="1012" actId="1076"/>
          <ac:picMkLst>
            <pc:docMk/>
            <pc:sldMk cId="4180225002" sldId="498"/>
            <ac:picMk id="15" creationId="{576E6C21-FAE8-9993-6CFE-6963E347A4DA}"/>
          </ac:picMkLst>
        </pc:picChg>
        <pc:picChg chg="add mod">
          <ac:chgData name="程轶 叶" userId="8f1450b60d4a6bc6" providerId="LiveId" clId="{88B4EAA5-1915-4498-B92F-E8EDCB89244D}" dt="2023-10-20T13:36:38.705" v="1022" actId="1076"/>
          <ac:picMkLst>
            <pc:docMk/>
            <pc:sldMk cId="4180225002" sldId="498"/>
            <ac:picMk id="17" creationId="{A4DBC424-F7CC-EF14-3D1F-C1D218275CCB}"/>
          </ac:picMkLst>
        </pc:picChg>
      </pc:sldChg>
      <pc:sldChg chg="ord">
        <pc:chgData name="程轶 叶" userId="8f1450b60d4a6bc6" providerId="LiveId" clId="{88B4EAA5-1915-4498-B92F-E8EDCB89244D}" dt="2023-10-20T13:33:12.552" v="954"/>
        <pc:sldMkLst>
          <pc:docMk/>
          <pc:sldMk cId="217721802" sldId="499"/>
        </pc:sldMkLst>
      </pc:sldChg>
      <pc:sldChg chg="addSp delSp modSp add mod">
        <pc:chgData name="程轶 叶" userId="8f1450b60d4a6bc6" providerId="LiveId" clId="{88B4EAA5-1915-4498-B92F-E8EDCB89244D}" dt="2023-10-20T13:41:35.822" v="1048" actId="478"/>
        <pc:sldMkLst>
          <pc:docMk/>
          <pc:sldMk cId="330690426" sldId="500"/>
        </pc:sldMkLst>
        <pc:spChg chg="mod">
          <ac:chgData name="程轶 叶" userId="8f1450b60d4a6bc6" providerId="LiveId" clId="{88B4EAA5-1915-4498-B92F-E8EDCB89244D}" dt="2023-10-20T13:33:50.419" v="1008" actId="20577"/>
          <ac:spMkLst>
            <pc:docMk/>
            <pc:sldMk cId="330690426" sldId="500"/>
            <ac:spMk id="4" creationId="{224EB258-E71B-37BA-01D7-93B263C9F9F7}"/>
          </ac:spMkLst>
        </pc:spChg>
        <pc:picChg chg="add mod">
          <ac:chgData name="程轶 叶" userId="8f1450b60d4a6bc6" providerId="LiveId" clId="{88B4EAA5-1915-4498-B92F-E8EDCB89244D}" dt="2023-10-20T13:34:01.341" v="1010" actId="1076"/>
          <ac:picMkLst>
            <pc:docMk/>
            <pc:sldMk cId="330690426" sldId="500"/>
            <ac:picMk id="5" creationId="{779B3B93-0F97-90D8-5A11-67A1F5393AB4}"/>
          </ac:picMkLst>
        </pc:picChg>
        <pc:picChg chg="add del mod">
          <ac:chgData name="程轶 叶" userId="8f1450b60d4a6bc6" providerId="LiveId" clId="{88B4EAA5-1915-4498-B92F-E8EDCB89244D}" dt="2023-10-20T13:41:35.822" v="1048" actId="478"/>
          <ac:picMkLst>
            <pc:docMk/>
            <pc:sldMk cId="330690426" sldId="500"/>
            <ac:picMk id="8" creationId="{2AA6F4F5-5744-43D1-E8EC-37CBD8788726}"/>
          </ac:picMkLst>
        </pc:picChg>
        <pc:picChg chg="del">
          <ac:chgData name="程轶 叶" userId="8f1450b60d4a6bc6" providerId="LiveId" clId="{88B4EAA5-1915-4498-B92F-E8EDCB89244D}" dt="2023-10-20T13:33:22.886" v="956" actId="478"/>
          <ac:picMkLst>
            <pc:docMk/>
            <pc:sldMk cId="330690426" sldId="500"/>
            <ac:picMk id="15" creationId="{576E6C21-FAE8-9993-6CFE-6963E347A4DA}"/>
          </ac:picMkLst>
        </pc:picChg>
        <pc:picChg chg="del">
          <ac:chgData name="程轶 叶" userId="8f1450b60d4a6bc6" providerId="LiveId" clId="{88B4EAA5-1915-4498-B92F-E8EDCB89244D}" dt="2023-10-20T13:33:23.340" v="957" actId="478"/>
          <ac:picMkLst>
            <pc:docMk/>
            <pc:sldMk cId="330690426" sldId="500"/>
            <ac:picMk id="17" creationId="{A4DBC424-F7CC-EF14-3D1F-C1D218275CCB}"/>
          </ac:picMkLst>
        </pc:picChg>
      </pc:sldChg>
      <pc:sldChg chg="del">
        <pc:chgData name="程轶 叶" userId="8f1450b60d4a6bc6" providerId="LiveId" clId="{88B4EAA5-1915-4498-B92F-E8EDCB89244D}" dt="2023-10-20T12:31:28.597" v="1" actId="47"/>
        <pc:sldMkLst>
          <pc:docMk/>
          <pc:sldMk cId="865363281" sldId="501"/>
        </pc:sldMkLst>
      </pc:sldChg>
      <pc:sldChg chg="addSp delSp modSp mod">
        <pc:chgData name="程轶 叶" userId="8f1450b60d4a6bc6" providerId="LiveId" clId="{88B4EAA5-1915-4498-B92F-E8EDCB89244D}" dt="2023-10-20T13:41:03.531" v="1047" actId="1076"/>
        <pc:sldMkLst>
          <pc:docMk/>
          <pc:sldMk cId="3261065050" sldId="501"/>
        </pc:sldMkLst>
        <pc:spChg chg="add mod">
          <ac:chgData name="程轶 叶" userId="8f1450b60d4a6bc6" providerId="LiveId" clId="{88B4EAA5-1915-4498-B92F-E8EDCB89244D}" dt="2023-10-20T13:41:01.685" v="1046" actId="1076"/>
          <ac:spMkLst>
            <pc:docMk/>
            <pc:sldMk cId="3261065050" sldId="501"/>
            <ac:spMk id="3" creationId="{28E6F342-86A8-1506-AED2-B5E5E5CA720F}"/>
          </ac:spMkLst>
        </pc:spChg>
        <pc:spChg chg="del">
          <ac:chgData name="程轶 叶" userId="8f1450b60d4a6bc6" providerId="LiveId" clId="{88B4EAA5-1915-4498-B92F-E8EDCB89244D}" dt="2023-10-20T13:39:26.004" v="1026" actId="478"/>
          <ac:spMkLst>
            <pc:docMk/>
            <pc:sldMk cId="3261065050" sldId="501"/>
            <ac:spMk id="4" creationId="{224EB258-E71B-37BA-01D7-93B263C9F9F7}"/>
          </ac:spMkLst>
        </pc:spChg>
        <pc:picChg chg="del">
          <ac:chgData name="程轶 叶" userId="8f1450b60d4a6bc6" providerId="LiveId" clId="{88B4EAA5-1915-4498-B92F-E8EDCB89244D}" dt="2023-10-20T13:39:24.156" v="1025" actId="478"/>
          <ac:picMkLst>
            <pc:docMk/>
            <pc:sldMk cId="3261065050" sldId="501"/>
            <ac:picMk id="5" creationId="{779B3B93-0F97-90D8-5A11-67A1F5393AB4}"/>
          </ac:picMkLst>
        </pc:picChg>
        <pc:picChg chg="mod">
          <ac:chgData name="程轶 叶" userId="8f1450b60d4a6bc6" providerId="LiveId" clId="{88B4EAA5-1915-4498-B92F-E8EDCB89244D}" dt="2023-10-20T13:41:03.531" v="1047" actId="1076"/>
          <ac:picMkLst>
            <pc:docMk/>
            <pc:sldMk cId="3261065050" sldId="501"/>
            <ac:picMk id="8" creationId="{2AA6F4F5-5744-43D1-E8EC-37CBD8788726}"/>
          </ac:picMkLst>
        </pc:picChg>
      </pc:sldChg>
      <pc:sldChg chg="del">
        <pc:chgData name="程轶 叶" userId="8f1450b60d4a6bc6" providerId="LiveId" clId="{88B4EAA5-1915-4498-B92F-E8EDCB89244D}" dt="2023-10-20T12:31:29.166" v="4" actId="47"/>
        <pc:sldMkLst>
          <pc:docMk/>
          <pc:sldMk cId="362512607" sldId="507"/>
        </pc:sldMkLst>
      </pc:sldChg>
      <pc:sldChg chg="del">
        <pc:chgData name="程轶 叶" userId="8f1450b60d4a6bc6" providerId="LiveId" clId="{88B4EAA5-1915-4498-B92F-E8EDCB89244D}" dt="2023-10-20T12:31:29.332" v="5" actId="47"/>
        <pc:sldMkLst>
          <pc:docMk/>
          <pc:sldMk cId="227952115" sldId="508"/>
        </pc:sldMkLst>
      </pc:sldChg>
      <pc:sldChg chg="del">
        <pc:chgData name="程轶 叶" userId="8f1450b60d4a6bc6" providerId="LiveId" clId="{88B4EAA5-1915-4498-B92F-E8EDCB89244D}" dt="2023-10-20T12:31:28.753" v="2" actId="47"/>
        <pc:sldMkLst>
          <pc:docMk/>
          <pc:sldMk cId="1395674496" sldId="509"/>
        </pc:sldMkLst>
      </pc:sldChg>
      <pc:sldChg chg="del">
        <pc:chgData name="程轶 叶" userId="8f1450b60d4a6bc6" providerId="LiveId" clId="{88B4EAA5-1915-4498-B92F-E8EDCB89244D}" dt="2023-10-20T12:31:29.040" v="3" actId="47"/>
        <pc:sldMkLst>
          <pc:docMk/>
          <pc:sldMk cId="3371538975" sldId="510"/>
        </pc:sldMkLst>
      </pc:sldChg>
      <pc:sldChg chg="del">
        <pc:chgData name="程轶 叶" userId="8f1450b60d4a6bc6" providerId="LiveId" clId="{88B4EAA5-1915-4498-B92F-E8EDCB89244D}" dt="2023-10-20T12:31:29.464" v="6" actId="47"/>
        <pc:sldMkLst>
          <pc:docMk/>
          <pc:sldMk cId="191063604" sldId="511"/>
        </pc:sldMkLst>
      </pc:sldChg>
      <pc:sldChg chg="del">
        <pc:chgData name="程轶 叶" userId="8f1450b60d4a6bc6" providerId="LiveId" clId="{88B4EAA5-1915-4498-B92F-E8EDCB89244D}" dt="2023-10-20T12:31:29.610" v="7" actId="47"/>
        <pc:sldMkLst>
          <pc:docMk/>
          <pc:sldMk cId="625278052" sldId="512"/>
        </pc:sldMkLst>
      </pc:sldChg>
      <pc:sldChg chg="del">
        <pc:chgData name="程轶 叶" userId="8f1450b60d4a6bc6" providerId="LiveId" clId="{88B4EAA5-1915-4498-B92F-E8EDCB89244D}" dt="2023-10-20T12:31:29.788" v="8" actId="47"/>
        <pc:sldMkLst>
          <pc:docMk/>
          <pc:sldMk cId="216616991" sldId="513"/>
        </pc:sldMkLst>
      </pc:sldChg>
      <pc:sldChg chg="del">
        <pc:chgData name="程轶 叶" userId="8f1450b60d4a6bc6" providerId="LiveId" clId="{88B4EAA5-1915-4498-B92F-E8EDCB89244D}" dt="2023-10-20T12:31:29.996" v="9" actId="47"/>
        <pc:sldMkLst>
          <pc:docMk/>
          <pc:sldMk cId="1369441064" sldId="514"/>
        </pc:sldMkLst>
      </pc:sldChg>
      <pc:sldChg chg="del">
        <pc:chgData name="程轶 叶" userId="8f1450b60d4a6bc6" providerId="LiveId" clId="{88B4EAA5-1915-4498-B92F-E8EDCB89244D}" dt="2023-10-20T12:31:30.599" v="10" actId="47"/>
        <pc:sldMkLst>
          <pc:docMk/>
          <pc:sldMk cId="3732368407" sldId="515"/>
        </pc:sldMkLst>
      </pc:sldChg>
      <pc:sldChg chg="del">
        <pc:chgData name="程轶 叶" userId="8f1450b60d4a6bc6" providerId="LiveId" clId="{88B4EAA5-1915-4498-B92F-E8EDCB89244D}" dt="2023-10-20T12:31:31.082" v="11" actId="47"/>
        <pc:sldMkLst>
          <pc:docMk/>
          <pc:sldMk cId="3473757786" sldId="5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97A242-733E-4324-87A2-7E99FC691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7646B2-6908-4E2E-95CE-89DB8E1E6E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BEC0F-67C2-424F-9193-AA636C2EB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DC87F1-710B-4D92-ADD9-586FD0AAA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0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当损失值或指定的循环数达到设定阈值时 </a:t>
            </a:r>
            <a:r>
              <a:rPr lang="en-US" altLang="zh-CN" dirty="0"/>
              <a:t>, </a:t>
            </a:r>
            <a:r>
              <a:rPr lang="zh-CN" altLang="en-US" dirty="0"/>
              <a:t>则把最后得到的攻击样本集 </a:t>
            </a:r>
            <a:r>
              <a:rPr lang="en-US" altLang="zh-CN" dirty="0"/>
              <a:t>{ G ( z1 ), G( z2 ),..., G( </a:t>
            </a:r>
            <a:r>
              <a:rPr lang="en-US" altLang="zh-CN" dirty="0" err="1"/>
              <a:t>zm</a:t>
            </a:r>
            <a:r>
              <a:rPr lang="en-US" altLang="zh-CN" dirty="0"/>
              <a:t>)}, </a:t>
            </a:r>
            <a:r>
              <a:rPr lang="zh-CN" altLang="en-US" dirty="0"/>
              <a:t>添加至之前的生成样本集内 </a:t>
            </a:r>
            <a:r>
              <a:rPr lang="en-US" altLang="zh-CN" dirty="0"/>
              <a:t>,</a:t>
            </a:r>
            <a:r>
              <a:rPr lang="zh-CN" altLang="en-US" dirty="0"/>
              <a:t>获得新样本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8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纳什均衡是指在动态博弈的局面中，对于每个参与者来说，只要其他人不改变策略，博弈的一方就无法改善本身的状况。对于</a:t>
            </a:r>
            <a:r>
              <a:rPr lang="en-US" altLang="zh-CN" dirty="0"/>
              <a:t>GAN</a:t>
            </a:r>
            <a:r>
              <a:rPr lang="zh-CN" altLang="en-US" dirty="0"/>
              <a:t>来说，情况就是生成模型 </a:t>
            </a:r>
            <a:r>
              <a:rPr lang="en-US" altLang="zh-CN" dirty="0"/>
              <a:t>G </a:t>
            </a:r>
            <a:r>
              <a:rPr lang="zh-CN" altLang="en-US" dirty="0"/>
              <a:t>恢复了训练数据的分布（造出了和真实数据一模一样的样本），判别模型再也判别不出来结果，准确率为 </a:t>
            </a:r>
            <a:r>
              <a:rPr lang="en-US" altLang="zh-CN" dirty="0"/>
              <a:t>50%</a:t>
            </a:r>
            <a:r>
              <a:rPr lang="zh-CN" altLang="en-US" dirty="0"/>
              <a:t>，约等于乱猜。这是双方网路都得到利益最大化，不再改变自己的策略，也就是不再更新自己的权重。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97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999999"/>
                </a:solidFill>
                <a:effectLst/>
                <a:latin typeface="-apple-system"/>
              </a:rPr>
              <a:t>黑色的线表示数据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999999"/>
                </a:solidFill>
                <a:effectLst/>
                <a:latin typeface="-apple-system"/>
              </a:rPr>
              <a:t>的实际分布，绿色的线表示数据的生成分布，蓝色的线表示生成的数据对应在判别器中的分布效果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17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7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DCGAN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运行成本较低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可运行在 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CPU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处理数据样本较为 便捷迅速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生成网络的输出层中在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x&lt;0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的部分采用了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tanh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其他层均采用了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各层的判别网络中均应用了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LeakyReLU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激活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ROS </a:t>
            </a:r>
            <a:r>
              <a:rPr lang="zh-CN" altLang="en-US" dirty="0"/>
              <a:t>是 训练样本的简单复制 </a:t>
            </a:r>
            <a:r>
              <a:rPr lang="en-US" altLang="zh-CN" dirty="0"/>
              <a:t>, </a:t>
            </a:r>
            <a:r>
              <a:rPr lang="zh-CN" altLang="en-US" dirty="0"/>
              <a:t>可能会出现模型过拟合情况</a:t>
            </a:r>
            <a:r>
              <a:rPr lang="en-US" altLang="zh-CN" dirty="0"/>
              <a:t>,</a:t>
            </a:r>
            <a:r>
              <a:rPr lang="zh-CN" altLang="en-US" dirty="0"/>
              <a:t>削弱了分类模块的泛化特性</a:t>
            </a:r>
            <a:r>
              <a:rPr lang="en-US" altLang="zh-CN" dirty="0"/>
              <a:t>,SMOTE </a:t>
            </a:r>
            <a:r>
              <a:rPr lang="zh-CN" altLang="en-US" dirty="0"/>
              <a:t>结合最近邻策略为少数样本产生新样本 </a:t>
            </a:r>
            <a:r>
              <a:rPr lang="en-US" altLang="zh-CN" dirty="0"/>
              <a:t>,</a:t>
            </a:r>
            <a:r>
              <a:rPr lang="zh-CN" altLang="en-US" dirty="0"/>
              <a:t>容易过度泛化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在准确率、精确率、召回率上均优于另外两种传统采样方法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10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4230544E-5A7B-4CF9-9FA8-A2599B7A8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b="10149"/>
          <a:stretch/>
        </p:blipFill>
        <p:spPr>
          <a:xfrm>
            <a:off x="-3" y="0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C3221D9C-24D0-4F92-8890-32100F4E2476}"/>
              </a:ext>
            </a:extLst>
          </p:cNvPr>
          <p:cNvSpPr/>
          <p:nvPr userDrawn="1"/>
        </p:nvSpPr>
        <p:spPr>
          <a:xfrm>
            <a:off x="0" y="-3556"/>
            <a:ext cx="12192000" cy="6478167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4F5D2A-F0C3-4E47-BF1A-50FBE1048D1E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C897FE9-ECFA-4400-A5AA-8FE6D301093B}"/>
                </a:ext>
              </a:extLst>
            </p:cNvPr>
            <p:cNvSpPr txBox="1"/>
            <p:nvPr userDrawn="1"/>
          </p:nvSpPr>
          <p:spPr>
            <a:xfrm>
              <a:off x="5245448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accent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AE66F5D-B29A-41C0-A4DA-DF4282206000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325EBFA-17D0-4E64-AC23-CFE072578A98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AE83801-3407-4F6A-BFC7-79338B20344F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C176EAE-806C-4239-A40E-B87814045B92}"/>
              </a:ext>
            </a:extLst>
          </p:cNvPr>
          <p:cNvSpPr/>
          <p:nvPr userDrawn="1"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90C85B-4C6F-4998-89C3-D2D760FA2AE0}"/>
              </a:ext>
            </a:extLst>
          </p:cNvPr>
          <p:cNvSpPr/>
          <p:nvPr userDrawn="1"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FDDC0-2E3D-45C7-B495-90D0B99F8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4" y="705030"/>
            <a:ext cx="4756725" cy="12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2344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2885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2DC3A-AD7D-46F0-9FD8-F3CEEB0B9699}"/>
              </a:ext>
            </a:extLst>
          </p:cNvPr>
          <p:cNvSpPr/>
          <p:nvPr userDrawn="1"/>
        </p:nvSpPr>
        <p:spPr>
          <a:xfrm>
            <a:off x="1018572" y="2305298"/>
            <a:ext cx="10154856" cy="2801394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D0E4F3-4C7C-4763-BD38-CE6829FE8441}"/>
              </a:ext>
            </a:extLst>
          </p:cNvPr>
          <p:cNvSpPr/>
          <p:nvPr userDrawn="1"/>
        </p:nvSpPr>
        <p:spPr>
          <a:xfrm>
            <a:off x="1018572" y="2418950"/>
            <a:ext cx="10154856" cy="28013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半闭框 54">
            <a:extLst>
              <a:ext uri="{FF2B5EF4-FFF2-40B4-BE49-F238E27FC236}">
                <a16:creationId xmlns:a16="http://schemas.microsoft.com/office/drawing/2014/main" id="{966337F1-0B59-4DEC-8134-5F7A55BA1F91}"/>
              </a:ext>
            </a:extLst>
          </p:cNvPr>
          <p:cNvSpPr/>
          <p:nvPr userDrawn="1"/>
        </p:nvSpPr>
        <p:spPr>
          <a:xfrm rot="5400000">
            <a:off x="10259028" y="230529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半闭框 56">
            <a:extLst>
              <a:ext uri="{FF2B5EF4-FFF2-40B4-BE49-F238E27FC236}">
                <a16:creationId xmlns:a16="http://schemas.microsoft.com/office/drawing/2014/main" id="{1B1C6F26-E58E-4503-9F67-D13BF7F056EA}"/>
              </a:ext>
            </a:extLst>
          </p:cNvPr>
          <p:cNvSpPr/>
          <p:nvPr userDrawn="1"/>
        </p:nvSpPr>
        <p:spPr>
          <a:xfrm rot="16200000">
            <a:off x="1018572" y="4323148"/>
            <a:ext cx="914400" cy="914400"/>
          </a:xfrm>
          <a:prstGeom prst="halfFrame">
            <a:avLst>
              <a:gd name="adj1" fmla="val 18000"/>
              <a:gd name="adj2" fmla="val 19333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75A0586-36D3-4891-A487-AD5930432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0538" y="1875100"/>
            <a:ext cx="3067291" cy="3750197"/>
          </a:xfrm>
          <a:custGeom>
            <a:avLst/>
            <a:gdLst>
              <a:gd name="connsiteX0" fmla="*/ 0 w 3067291"/>
              <a:gd name="connsiteY0" fmla="*/ 0 h 3750197"/>
              <a:gd name="connsiteX1" fmla="*/ 3067291 w 3067291"/>
              <a:gd name="connsiteY1" fmla="*/ 0 h 3750197"/>
              <a:gd name="connsiteX2" fmla="*/ 3067291 w 3067291"/>
              <a:gd name="connsiteY2" fmla="*/ 3750197 h 3750197"/>
              <a:gd name="connsiteX3" fmla="*/ 0 w 3067291"/>
              <a:gd name="connsiteY3" fmla="*/ 3750197 h 37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291" h="3750197">
                <a:moveTo>
                  <a:pt x="0" y="0"/>
                </a:moveTo>
                <a:lnTo>
                  <a:pt x="3067291" y="0"/>
                </a:lnTo>
                <a:lnTo>
                  <a:pt x="3067291" y="3750197"/>
                </a:lnTo>
                <a:lnTo>
                  <a:pt x="0" y="3750197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A7A319-8A9E-46F1-8018-B3FBC851F9B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BE289FF-06EF-4811-9428-9137E8D0E966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C3E060F-77FC-4B54-831F-1CFB3167D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822964B-91E7-4C65-8867-3176D9F09D80}"/>
              </a:ext>
            </a:extLst>
          </p:cNvPr>
          <p:cNvSpPr/>
          <p:nvPr userDrawn="1"/>
        </p:nvSpPr>
        <p:spPr>
          <a:xfrm>
            <a:off x="0" y="4328452"/>
            <a:ext cx="12192000" cy="2529548"/>
          </a:xfrm>
          <a:custGeom>
            <a:avLst/>
            <a:gdLst>
              <a:gd name="connsiteX0" fmla="*/ 6096000 w 12192000"/>
              <a:gd name="connsiteY0" fmla="*/ 0 h 2529548"/>
              <a:gd name="connsiteX1" fmla="*/ 12136682 w 12192000"/>
              <a:gd name="connsiteY1" fmla="*/ 669550 h 2529548"/>
              <a:gd name="connsiteX2" fmla="*/ 12192000 w 12192000"/>
              <a:gd name="connsiteY2" fmla="*/ 686936 h 2529548"/>
              <a:gd name="connsiteX3" fmla="*/ 12192000 w 12192000"/>
              <a:gd name="connsiteY3" fmla="*/ 2529548 h 2529548"/>
              <a:gd name="connsiteX4" fmla="*/ 0 w 12192000"/>
              <a:gd name="connsiteY4" fmla="*/ 2529548 h 2529548"/>
              <a:gd name="connsiteX5" fmla="*/ 0 w 12192000"/>
              <a:gd name="connsiteY5" fmla="*/ 686936 h 2529548"/>
              <a:gd name="connsiteX6" fmla="*/ 55319 w 12192000"/>
              <a:gd name="connsiteY6" fmla="*/ 669550 h 2529548"/>
              <a:gd name="connsiteX7" fmla="*/ 6096000 w 12192000"/>
              <a:gd name="connsiteY7" fmla="*/ 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29548">
                <a:moveTo>
                  <a:pt x="6096000" y="0"/>
                </a:moveTo>
                <a:cubicBezTo>
                  <a:pt x="8527935" y="0"/>
                  <a:pt x="10700860" y="260639"/>
                  <a:pt x="12136682" y="669550"/>
                </a:cubicBezTo>
                <a:lnTo>
                  <a:pt x="12192000" y="686936"/>
                </a:lnTo>
                <a:lnTo>
                  <a:pt x="12192000" y="2529548"/>
                </a:lnTo>
                <a:lnTo>
                  <a:pt x="0" y="2529548"/>
                </a:lnTo>
                <a:lnTo>
                  <a:pt x="0" y="686936"/>
                </a:lnTo>
                <a:lnTo>
                  <a:pt x="55319" y="669550"/>
                </a:lnTo>
                <a:cubicBezTo>
                  <a:pt x="1491140" y="260639"/>
                  <a:pt x="3664065" y="0"/>
                  <a:pt x="609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4F239652-480D-40B8-9019-5A171460DE97}"/>
              </a:ext>
            </a:extLst>
          </p:cNvPr>
          <p:cNvSpPr/>
          <p:nvPr userDrawn="1"/>
        </p:nvSpPr>
        <p:spPr>
          <a:xfrm>
            <a:off x="1610623" y="1647185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5C0628B-0107-4908-A54A-FADFDD2361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58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F1A384D-BF04-41D8-B693-EA7409EA8B85}"/>
              </a:ext>
            </a:extLst>
          </p:cNvPr>
          <p:cNvSpPr/>
          <p:nvPr userDrawn="1"/>
        </p:nvSpPr>
        <p:spPr>
          <a:xfrm>
            <a:off x="3233819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2D20FD16-0B2B-47E8-9D03-56A0AF5D74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45489" y="2886437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E6836AFA-C849-47CF-BF5E-AD8D6572DE9F}"/>
              </a:ext>
            </a:extLst>
          </p:cNvPr>
          <p:cNvSpPr/>
          <p:nvPr userDrawn="1"/>
        </p:nvSpPr>
        <p:spPr>
          <a:xfrm>
            <a:off x="5218234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12FBE6FC-19D3-47ED-9281-85801627E3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4759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28AF71D9-2379-4088-A037-58EEA0BF0B2D}"/>
              </a:ext>
            </a:extLst>
          </p:cNvPr>
          <p:cNvSpPr/>
          <p:nvPr userDrawn="1"/>
        </p:nvSpPr>
        <p:spPr>
          <a:xfrm>
            <a:off x="8841110" y="1641752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83EB9B05-C22D-4301-936D-B8D7833238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47634" y="1736203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17B27FF4-6F64-4F49-A8C3-0E0944E8F450}"/>
              </a:ext>
            </a:extLst>
          </p:cNvPr>
          <p:cNvSpPr/>
          <p:nvPr userDrawn="1"/>
        </p:nvSpPr>
        <p:spPr>
          <a:xfrm>
            <a:off x="6869684" y="279963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C0B9A032-042B-4BE4-BB91-1C3AC646FE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83798" y="2898011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BB59B63F-714E-4C3A-BD1C-36881E331546}"/>
              </a:ext>
            </a:extLst>
          </p:cNvPr>
          <p:cNvSpPr/>
          <p:nvPr userDrawn="1"/>
        </p:nvSpPr>
        <p:spPr>
          <a:xfrm>
            <a:off x="10466581" y="2789471"/>
            <a:ext cx="1216152" cy="1067957"/>
          </a:xfrm>
          <a:prstGeom prst="parallelogram">
            <a:avLst>
              <a:gd name="adj" fmla="val 14287"/>
            </a:avLst>
          </a:prstGeom>
          <a:ln>
            <a:noFill/>
          </a:ln>
          <a:effectLst>
            <a:outerShdw blurRad="152400" dist="381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123C461-C4B1-47C4-AB5F-E24C478C73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3524" y="2898012"/>
            <a:ext cx="2095018" cy="3159889"/>
          </a:xfrm>
          <a:custGeom>
            <a:avLst/>
            <a:gdLst>
              <a:gd name="connsiteX0" fmla="*/ 442740 w 2095018"/>
              <a:gd name="connsiteY0" fmla="*/ 0 h 3159889"/>
              <a:gd name="connsiteX1" fmla="*/ 2095018 w 2095018"/>
              <a:gd name="connsiteY1" fmla="*/ 0 h 3159889"/>
              <a:gd name="connsiteX2" fmla="*/ 1652278 w 2095018"/>
              <a:gd name="connsiteY2" fmla="*/ 3159889 h 3159889"/>
              <a:gd name="connsiteX3" fmla="*/ 0 w 2095018"/>
              <a:gd name="connsiteY3" fmla="*/ 3159889 h 315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018" h="3159889">
                <a:moveTo>
                  <a:pt x="442740" y="0"/>
                </a:moveTo>
                <a:lnTo>
                  <a:pt x="2095018" y="0"/>
                </a:lnTo>
                <a:lnTo>
                  <a:pt x="1652278" y="3159889"/>
                </a:lnTo>
                <a:lnTo>
                  <a:pt x="0" y="3159889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A12ABE2-F329-4226-943A-7C878693F8A3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660B623-6743-468E-B465-39EF4A2C15E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DB688-B16C-4789-B331-EA644AC046E3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BE37E0-A1BA-4014-8C4E-0D2D4C25E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星形: 六角 61">
            <a:extLst>
              <a:ext uri="{FF2B5EF4-FFF2-40B4-BE49-F238E27FC236}">
                <a16:creationId xmlns:a16="http://schemas.microsoft.com/office/drawing/2014/main" id="{71CF66AD-7FCA-4398-8C92-D96C1819066B}"/>
              </a:ext>
            </a:extLst>
          </p:cNvPr>
          <p:cNvSpPr/>
          <p:nvPr userDrawn="1"/>
        </p:nvSpPr>
        <p:spPr>
          <a:xfrm>
            <a:off x="132334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星形: 六角 65">
            <a:extLst>
              <a:ext uri="{FF2B5EF4-FFF2-40B4-BE49-F238E27FC236}">
                <a16:creationId xmlns:a16="http://schemas.microsoft.com/office/drawing/2014/main" id="{1DEA66C4-37B2-4127-A9CC-561B4F52B65B}"/>
              </a:ext>
            </a:extLst>
          </p:cNvPr>
          <p:cNvSpPr/>
          <p:nvPr userDrawn="1"/>
        </p:nvSpPr>
        <p:spPr>
          <a:xfrm>
            <a:off x="132334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B35A5175-93DE-45F9-9F8B-FB5B239B0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334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6" name="星形: 六角 75">
            <a:extLst>
              <a:ext uri="{FF2B5EF4-FFF2-40B4-BE49-F238E27FC236}">
                <a16:creationId xmlns:a16="http://schemas.microsoft.com/office/drawing/2014/main" id="{4D603F0F-15EE-42FA-B609-D0277A120CAC}"/>
              </a:ext>
            </a:extLst>
          </p:cNvPr>
          <p:cNvSpPr/>
          <p:nvPr userDrawn="1"/>
        </p:nvSpPr>
        <p:spPr>
          <a:xfrm>
            <a:off x="4005580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星形: 六角 76">
            <a:extLst>
              <a:ext uri="{FF2B5EF4-FFF2-40B4-BE49-F238E27FC236}">
                <a16:creationId xmlns:a16="http://schemas.microsoft.com/office/drawing/2014/main" id="{BE96104E-4971-4C3C-B007-42B34C341CA8}"/>
              </a:ext>
            </a:extLst>
          </p:cNvPr>
          <p:cNvSpPr/>
          <p:nvPr userDrawn="1"/>
        </p:nvSpPr>
        <p:spPr>
          <a:xfrm>
            <a:off x="4005580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999C78EB-E6CF-488E-B4AF-CA817F6246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5580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星形: 六角 78">
            <a:extLst>
              <a:ext uri="{FF2B5EF4-FFF2-40B4-BE49-F238E27FC236}">
                <a16:creationId xmlns:a16="http://schemas.microsoft.com/office/drawing/2014/main" id="{5AE7CAFC-42B7-48A4-A057-B3C864C31CE1}"/>
              </a:ext>
            </a:extLst>
          </p:cNvPr>
          <p:cNvSpPr/>
          <p:nvPr userDrawn="1"/>
        </p:nvSpPr>
        <p:spPr>
          <a:xfrm>
            <a:off x="6684326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星形: 六角 79">
            <a:extLst>
              <a:ext uri="{FF2B5EF4-FFF2-40B4-BE49-F238E27FC236}">
                <a16:creationId xmlns:a16="http://schemas.microsoft.com/office/drawing/2014/main" id="{D6FD63C9-A0C4-497C-8F4C-4C99AC785734}"/>
              </a:ext>
            </a:extLst>
          </p:cNvPr>
          <p:cNvSpPr/>
          <p:nvPr userDrawn="1"/>
        </p:nvSpPr>
        <p:spPr>
          <a:xfrm>
            <a:off x="6684326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33244F70-B57C-4672-BD0E-C850B72F41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4326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星形: 六角 81">
            <a:extLst>
              <a:ext uri="{FF2B5EF4-FFF2-40B4-BE49-F238E27FC236}">
                <a16:creationId xmlns:a16="http://schemas.microsoft.com/office/drawing/2014/main" id="{85E3B961-CA18-4060-A6B2-CA80B478D63F}"/>
              </a:ext>
            </a:extLst>
          </p:cNvPr>
          <p:cNvSpPr/>
          <p:nvPr userDrawn="1"/>
        </p:nvSpPr>
        <p:spPr>
          <a:xfrm>
            <a:off x="9359578" y="2356712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星形: 六角 82">
            <a:extLst>
              <a:ext uri="{FF2B5EF4-FFF2-40B4-BE49-F238E27FC236}">
                <a16:creationId xmlns:a16="http://schemas.microsoft.com/office/drawing/2014/main" id="{25C47D52-AC35-4AAE-BEDD-BC3C398EB857}"/>
              </a:ext>
            </a:extLst>
          </p:cNvPr>
          <p:cNvSpPr/>
          <p:nvPr userDrawn="1"/>
        </p:nvSpPr>
        <p:spPr>
          <a:xfrm>
            <a:off x="9359578" y="2116041"/>
            <a:ext cx="1405000" cy="1405000"/>
          </a:xfrm>
          <a:prstGeom prst="star6">
            <a:avLst>
              <a:gd name="adj" fmla="val 43409"/>
              <a:gd name="hf" fmla="val 115470"/>
            </a:avLst>
          </a:prstGeom>
          <a:solidFill>
            <a:srgbClr val="FF990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图片占位符 83">
            <a:extLst>
              <a:ext uri="{FF2B5EF4-FFF2-40B4-BE49-F238E27FC236}">
                <a16:creationId xmlns:a16="http://schemas.microsoft.com/office/drawing/2014/main" id="{B84FF2BB-379E-4D94-AD67-E055A5FA08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9578" y="2236643"/>
            <a:ext cx="1408494" cy="1405000"/>
          </a:xfrm>
          <a:custGeom>
            <a:avLst/>
            <a:gdLst>
              <a:gd name="connsiteX0" fmla="*/ 704247 w 1408494"/>
              <a:gd name="connsiteY0" fmla="*/ 0 h 1405000"/>
              <a:gd name="connsiteX1" fmla="*/ 1056371 w 1408494"/>
              <a:gd name="connsiteY1" fmla="*/ 174314 h 1405000"/>
              <a:gd name="connsiteX2" fmla="*/ 1406747 w 1408494"/>
              <a:gd name="connsiteY2" fmla="*/ 351250 h 1405000"/>
              <a:gd name="connsiteX3" fmla="*/ 1408494 w 1408494"/>
              <a:gd name="connsiteY3" fmla="*/ 702500 h 1405000"/>
              <a:gd name="connsiteX4" fmla="*/ 1406747 w 1408494"/>
              <a:gd name="connsiteY4" fmla="*/ 1053750 h 1405000"/>
              <a:gd name="connsiteX5" fmla="*/ 1056371 w 1408494"/>
              <a:gd name="connsiteY5" fmla="*/ 1230686 h 1405000"/>
              <a:gd name="connsiteX6" fmla="*/ 704247 w 1408494"/>
              <a:gd name="connsiteY6" fmla="*/ 1405000 h 1405000"/>
              <a:gd name="connsiteX7" fmla="*/ 352123 w 1408494"/>
              <a:gd name="connsiteY7" fmla="*/ 1230686 h 1405000"/>
              <a:gd name="connsiteX8" fmla="*/ 1747 w 1408494"/>
              <a:gd name="connsiteY8" fmla="*/ 1053750 h 1405000"/>
              <a:gd name="connsiteX9" fmla="*/ 0 w 1408494"/>
              <a:gd name="connsiteY9" fmla="*/ 702500 h 1405000"/>
              <a:gd name="connsiteX10" fmla="*/ 1747 w 1408494"/>
              <a:gd name="connsiteY10" fmla="*/ 351250 h 1405000"/>
              <a:gd name="connsiteX11" fmla="*/ 352123 w 1408494"/>
              <a:gd name="connsiteY11" fmla="*/ 174314 h 1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8494" h="1405000">
                <a:moveTo>
                  <a:pt x="704247" y="0"/>
                </a:moveTo>
                <a:lnTo>
                  <a:pt x="1056371" y="174314"/>
                </a:lnTo>
                <a:lnTo>
                  <a:pt x="1406747" y="351250"/>
                </a:lnTo>
                <a:cubicBezTo>
                  <a:pt x="1407329" y="468333"/>
                  <a:pt x="1407912" y="585417"/>
                  <a:pt x="1408494" y="702500"/>
                </a:cubicBezTo>
                <a:cubicBezTo>
                  <a:pt x="1407912" y="819583"/>
                  <a:pt x="1407329" y="936667"/>
                  <a:pt x="1406747" y="1053750"/>
                </a:cubicBezTo>
                <a:lnTo>
                  <a:pt x="1056371" y="1230686"/>
                </a:lnTo>
                <a:lnTo>
                  <a:pt x="704247" y="1405000"/>
                </a:lnTo>
                <a:lnTo>
                  <a:pt x="352123" y="1230686"/>
                </a:lnTo>
                <a:lnTo>
                  <a:pt x="1747" y="1053750"/>
                </a:lnTo>
                <a:cubicBezTo>
                  <a:pt x="1165" y="936667"/>
                  <a:pt x="582" y="819583"/>
                  <a:pt x="0" y="702500"/>
                </a:cubicBezTo>
                <a:cubicBezTo>
                  <a:pt x="582" y="585417"/>
                  <a:pt x="1165" y="468333"/>
                  <a:pt x="1747" y="351250"/>
                </a:cubicBezTo>
                <a:lnTo>
                  <a:pt x="352123" y="174314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45391B5-BB6E-40C8-8AFA-9D3988D5F8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68EF16-534E-4B70-8473-51D72670642E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09FE458-9ED4-42B5-9757-1FE58103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3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EA2402B-FFE5-4A8E-A307-19198ED28D64}"/>
              </a:ext>
            </a:extLst>
          </p:cNvPr>
          <p:cNvGrpSpPr/>
          <p:nvPr/>
        </p:nvGrpSpPr>
        <p:grpSpPr>
          <a:xfrm>
            <a:off x="694481" y="2362754"/>
            <a:ext cx="3704317" cy="3521527"/>
            <a:chOff x="694481" y="2536373"/>
            <a:chExt cx="3704317" cy="3521527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3607D81-B94D-4FD1-AA95-2812BDE4E13A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1A981DF-9E00-4AE8-9106-894C85876320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09B8B-6FFB-41F6-BC74-AC723E12416A}"/>
              </a:ext>
            </a:extLst>
          </p:cNvPr>
          <p:cNvGrpSpPr/>
          <p:nvPr/>
        </p:nvGrpSpPr>
        <p:grpSpPr>
          <a:xfrm>
            <a:off x="4232027" y="2362754"/>
            <a:ext cx="3704317" cy="3521527"/>
            <a:chOff x="694481" y="2536373"/>
            <a:chExt cx="3704317" cy="3521527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70049D8A-5C94-4ACC-AA03-AFA432AB1B30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4C891E52-966B-49AB-B211-EEE523B37B75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2B9195E-1B10-4C00-AB8F-51A03240A6FB}"/>
              </a:ext>
            </a:extLst>
          </p:cNvPr>
          <p:cNvGrpSpPr/>
          <p:nvPr/>
        </p:nvGrpSpPr>
        <p:grpSpPr>
          <a:xfrm>
            <a:off x="7769574" y="2362754"/>
            <a:ext cx="3704317" cy="3521527"/>
            <a:chOff x="694481" y="2536373"/>
            <a:chExt cx="3704317" cy="3521527"/>
          </a:xfrm>
        </p:grpSpPr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E3E4815-E20E-4BA5-B22E-B137125A7484}"/>
                </a:ext>
              </a:extLst>
            </p:cNvPr>
            <p:cNvSpPr/>
            <p:nvPr/>
          </p:nvSpPr>
          <p:spPr>
            <a:xfrm flipH="1">
              <a:off x="1620593" y="2536373"/>
              <a:ext cx="2778205" cy="3227817"/>
            </a:xfrm>
            <a:prstGeom prst="parallelogram">
              <a:avLst>
                <a:gd name="adj" fmla="val 298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0D7BC7EA-B0FD-4E64-A420-7FE3AF6AFFD7}"/>
                </a:ext>
              </a:extLst>
            </p:cNvPr>
            <p:cNvSpPr/>
            <p:nvPr/>
          </p:nvSpPr>
          <p:spPr>
            <a:xfrm>
              <a:off x="694481" y="2536373"/>
              <a:ext cx="2882095" cy="3521527"/>
            </a:xfrm>
            <a:prstGeom prst="parallelogram">
              <a:avLst>
                <a:gd name="adj" fmla="val 298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6D1A0479-DB68-45AA-B932-CFC1B84AD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3352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B92B367E-F686-46A3-AB54-8E5471B63B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6420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3" name="图片占位符 72">
            <a:extLst>
              <a:ext uri="{FF2B5EF4-FFF2-40B4-BE49-F238E27FC236}">
                <a16:creationId xmlns:a16="http://schemas.microsoft.com/office/drawing/2014/main" id="{BF780512-DCBF-4063-AA5B-8BE584976A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9886" y="1790881"/>
            <a:ext cx="2304457" cy="1812097"/>
          </a:xfrm>
          <a:custGeom>
            <a:avLst/>
            <a:gdLst>
              <a:gd name="connsiteX0" fmla="*/ 434287 w 2304457"/>
              <a:gd name="connsiteY0" fmla="*/ 0 h 1812097"/>
              <a:gd name="connsiteX1" fmla="*/ 2304457 w 2304457"/>
              <a:gd name="connsiteY1" fmla="*/ 0 h 1812097"/>
              <a:gd name="connsiteX2" fmla="*/ 2304457 w 2304457"/>
              <a:gd name="connsiteY2" fmla="*/ 44709 h 1812097"/>
              <a:gd name="connsiteX3" fmla="*/ 1880885 w 2304457"/>
              <a:gd name="connsiteY3" fmla="*/ 1812097 h 1812097"/>
              <a:gd name="connsiteX4" fmla="*/ 0 w 2304457"/>
              <a:gd name="connsiteY4" fmla="*/ 1812097 h 181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457" h="1812097">
                <a:moveTo>
                  <a:pt x="434287" y="0"/>
                </a:moveTo>
                <a:lnTo>
                  <a:pt x="2304457" y="0"/>
                </a:lnTo>
                <a:lnTo>
                  <a:pt x="2304457" y="44709"/>
                </a:lnTo>
                <a:lnTo>
                  <a:pt x="1880885" y="1812097"/>
                </a:lnTo>
                <a:lnTo>
                  <a:pt x="0" y="1812097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B5CE176-702D-4443-9EA9-E67B6504BAA1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529490F-1F38-452D-8087-534CBF04D6CB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5A178B-45E6-4A38-A51E-B81388C97A11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B3BF1AC5-2186-4CD8-9240-3AE59579A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34075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3CD643-F3EF-4B7D-9EE7-9E72596768B7}"/>
              </a:ext>
            </a:extLst>
          </p:cNvPr>
          <p:cNvSpPr/>
          <p:nvPr userDrawn="1"/>
        </p:nvSpPr>
        <p:spPr>
          <a:xfrm>
            <a:off x="1321835" y="4726023"/>
            <a:ext cx="9523643" cy="140049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572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9DC5AB1-A266-452B-89B0-F7D0D2D5BEF2}"/>
              </a:ext>
            </a:extLst>
          </p:cNvPr>
          <p:cNvSpPr/>
          <p:nvPr userDrawn="1"/>
        </p:nvSpPr>
        <p:spPr>
          <a:xfrm flipH="1">
            <a:off x="1321835" y="1813592"/>
            <a:ext cx="9548330" cy="4155455"/>
          </a:xfrm>
          <a:custGeom>
            <a:avLst/>
            <a:gdLst>
              <a:gd name="connsiteX0" fmla="*/ 5551166 w 9548330"/>
              <a:gd name="connsiteY0" fmla="*/ 0 h 4155455"/>
              <a:gd name="connsiteX1" fmla="*/ 2527283 w 9548330"/>
              <a:gd name="connsiteY1" fmla="*/ 0 h 4155455"/>
              <a:gd name="connsiteX2" fmla="*/ 2527284 w 9548330"/>
              <a:gd name="connsiteY2" fmla="*/ 1 h 4155455"/>
              <a:gd name="connsiteX3" fmla="*/ 0 w 9548330"/>
              <a:gd name="connsiteY3" fmla="*/ 1 h 4155455"/>
              <a:gd name="connsiteX4" fmla="*/ 0 w 9548330"/>
              <a:gd name="connsiteY4" fmla="*/ 602362 h 4155455"/>
              <a:gd name="connsiteX5" fmla="*/ 0 w 9548330"/>
              <a:gd name="connsiteY5" fmla="*/ 1269230 h 4155455"/>
              <a:gd name="connsiteX6" fmla="*/ 0 w 9548330"/>
              <a:gd name="connsiteY6" fmla="*/ 4155455 h 4155455"/>
              <a:gd name="connsiteX7" fmla="*/ 9548330 w 9548330"/>
              <a:gd name="connsiteY7" fmla="*/ 4155455 h 4155455"/>
              <a:gd name="connsiteX8" fmla="*/ 9548330 w 9548330"/>
              <a:gd name="connsiteY8" fmla="*/ 602362 h 4155455"/>
              <a:gd name="connsiteX9" fmla="*/ 5930503 w 9548330"/>
              <a:gd name="connsiteY9" fmla="*/ 602362 h 415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8330" h="4155455">
                <a:moveTo>
                  <a:pt x="5551166" y="0"/>
                </a:moveTo>
                <a:lnTo>
                  <a:pt x="2527283" y="0"/>
                </a:lnTo>
                <a:lnTo>
                  <a:pt x="2527284" y="1"/>
                </a:lnTo>
                <a:lnTo>
                  <a:pt x="0" y="1"/>
                </a:lnTo>
                <a:lnTo>
                  <a:pt x="0" y="602362"/>
                </a:lnTo>
                <a:lnTo>
                  <a:pt x="0" y="1269230"/>
                </a:lnTo>
                <a:lnTo>
                  <a:pt x="0" y="4155455"/>
                </a:lnTo>
                <a:lnTo>
                  <a:pt x="9548330" y="4155455"/>
                </a:lnTo>
                <a:lnTo>
                  <a:pt x="9548330" y="602362"/>
                </a:lnTo>
                <a:lnTo>
                  <a:pt x="5930503" y="602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731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05F4895-8066-45F6-8AE7-AF154016AE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5866" y="1469524"/>
            <a:ext cx="3129322" cy="4499476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45FE379-A9F1-4085-86AC-74255CB96861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3DB135-122C-4BA1-8E06-71035BFE8BFC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26B3AA4-8404-42D0-A783-411B84A104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0AFA96-A744-476E-B52F-E2097550CABF}"/>
              </a:ext>
            </a:extLst>
          </p:cNvPr>
          <p:cNvCxnSpPr>
            <a:cxnSpLocks/>
          </p:cNvCxnSpPr>
          <p:nvPr userDrawn="1"/>
        </p:nvCxnSpPr>
        <p:spPr>
          <a:xfrm>
            <a:off x="3516086" y="1840738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D71F6B3-3077-4093-B386-434AF6351A67}"/>
              </a:ext>
            </a:extLst>
          </p:cNvPr>
          <p:cNvCxnSpPr>
            <a:cxnSpLocks/>
          </p:cNvCxnSpPr>
          <p:nvPr userDrawn="1"/>
        </p:nvCxnSpPr>
        <p:spPr>
          <a:xfrm>
            <a:off x="11335512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59EC8D2-DC73-4D64-9D45-02FA0A5F57CA}"/>
              </a:ext>
            </a:extLst>
          </p:cNvPr>
          <p:cNvCxnSpPr>
            <a:cxnSpLocks/>
          </p:cNvCxnSpPr>
          <p:nvPr userDrawn="1"/>
        </p:nvCxnSpPr>
        <p:spPr>
          <a:xfrm>
            <a:off x="3537858" y="1840738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EA867FA-6F2C-4CF6-9F70-7F5314F8B0D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211054"/>
            <a:ext cx="783771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08FFE69-951E-41FA-853C-56FF01EA0493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488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F1B3BB-C429-421C-AC32-E9F7E0E9B879}"/>
              </a:ext>
            </a:extLst>
          </p:cNvPr>
          <p:cNvCxnSpPr>
            <a:cxnSpLocks/>
          </p:cNvCxnSpPr>
          <p:nvPr userDrawn="1"/>
        </p:nvCxnSpPr>
        <p:spPr>
          <a:xfrm flipH="1">
            <a:off x="8654142" y="4211054"/>
            <a:ext cx="0" cy="158826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B06C99-9276-46EA-A57F-50CD359160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35" y="3718568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6">
            <a:extLst>
              <a:ext uri="{FF2B5EF4-FFF2-40B4-BE49-F238E27FC236}">
                <a16:creationId xmlns:a16="http://schemas.microsoft.com/office/drawing/2014/main" id="{DFE32735-600E-4559-9C3E-B7EEC1B307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9319" y="1348252"/>
            <a:ext cx="1652189" cy="2439977"/>
          </a:xfrm>
          <a:ln w="444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7A2E3B-7E01-49E3-A2B2-B236264640E5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B662E5-38F4-420A-8A84-24F7947786B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026659A-5D16-4404-A427-210D357B6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53126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34076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FFD8859-7565-49B6-B7CF-2FC44ABD0C9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637E8D8-3A73-4095-B316-0C94F087C107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2E64E8D-6922-420C-AB60-87C1E6BB8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6265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B7F53-62BF-4CC3-AE22-78D85943E788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1276009-8A1D-4E5D-AFD3-AB5E0C7CC2A0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57AF78-59B7-4B51-8B3D-17C0642A0B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0B72A8-9A52-4244-BFF9-2D4A8537E15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F93703-A6A8-4A7A-863B-4C027FCE31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rgbClr val="9B0D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81023D-012E-4710-9F3D-C5B6A6B0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03241A-D8D3-4C14-9419-AA810C46E89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2CA0-2BA5-400E-8B53-78AB671D4BF1}"/>
              </a:ext>
            </a:extLst>
          </p:cNvPr>
          <p:cNvGrpSpPr/>
          <p:nvPr userDrawn="1"/>
        </p:nvGrpSpPr>
        <p:grpSpPr>
          <a:xfrm>
            <a:off x="0" y="1741717"/>
            <a:ext cx="12192000" cy="3294057"/>
            <a:chOff x="0" y="1670588"/>
            <a:chExt cx="12192000" cy="351682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ECB5C17-A4CB-4A3B-827C-BBA4C3504BE8}"/>
                </a:ext>
              </a:extLst>
            </p:cNvPr>
            <p:cNvSpPr/>
            <p:nvPr userDrawn="1"/>
          </p:nvSpPr>
          <p:spPr>
            <a:xfrm>
              <a:off x="0" y="1670588"/>
              <a:ext cx="12192000" cy="35168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333983-8D1F-4DA8-B9F0-A692D3968716}"/>
                </a:ext>
              </a:extLst>
            </p:cNvPr>
            <p:cNvSpPr/>
            <p:nvPr userDrawn="1"/>
          </p:nvSpPr>
          <p:spPr>
            <a:xfrm>
              <a:off x="0" y="1776046"/>
              <a:ext cx="12192000" cy="3305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6DE710-A034-490B-9DF5-F1E5EA17083A}"/>
              </a:ext>
            </a:extLst>
          </p:cNvPr>
          <p:cNvGrpSpPr/>
          <p:nvPr userDrawn="1"/>
        </p:nvGrpSpPr>
        <p:grpSpPr>
          <a:xfrm>
            <a:off x="4936352" y="6468762"/>
            <a:ext cx="2319296" cy="261610"/>
            <a:chOff x="4936352" y="6468762"/>
            <a:chExt cx="2319296" cy="26161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35E252-5A28-4148-BD15-FC4B4BDCC3CC}"/>
                </a:ext>
              </a:extLst>
            </p:cNvPr>
            <p:cNvSpPr txBox="1"/>
            <p:nvPr userDrawn="1"/>
          </p:nvSpPr>
          <p:spPr>
            <a:xfrm>
              <a:off x="5245451" y="6468762"/>
              <a:ext cx="1701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spc="300" dirty="0">
                  <a:solidFill>
                    <a:schemeClr val="bg1"/>
                  </a:solidFill>
                  <a:latin typeface="+mn-ea"/>
                  <a:ea typeface="+mn-ea"/>
                </a:rPr>
                <a:t>志存高远 责任为先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07BA768-334F-4D14-A497-D85CA8BAFC55}"/>
                </a:ext>
              </a:extLst>
            </p:cNvPr>
            <p:cNvGrpSpPr/>
            <p:nvPr userDrawn="1"/>
          </p:nvGrpSpPr>
          <p:grpSpPr>
            <a:xfrm>
              <a:off x="4936352" y="6592514"/>
              <a:ext cx="2319296" cy="0"/>
              <a:chOff x="4913990" y="6592514"/>
              <a:chExt cx="2319296" cy="0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7CF5E82-60FB-4637-A583-2206F9FDC66A}"/>
                  </a:ext>
                </a:extLst>
              </p:cNvPr>
              <p:cNvCxnSpPr/>
              <p:nvPr userDrawn="1"/>
            </p:nvCxnSpPr>
            <p:spPr>
              <a:xfrm>
                <a:off x="4913990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C4C69F77-FDA6-4537-BE82-0EDB6307EC36}"/>
                  </a:ext>
                </a:extLst>
              </p:cNvPr>
              <p:cNvCxnSpPr/>
              <p:nvPr userDrawn="1"/>
            </p:nvCxnSpPr>
            <p:spPr>
              <a:xfrm>
                <a:off x="6941744" y="6592514"/>
                <a:ext cx="29154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4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ABC6D53-8A7C-4FC5-B57A-D58C60DD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2998" y="1143001"/>
            <a:ext cx="6857999" cy="4572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B8B0DA2-313D-4358-BF45-8B2B50DE02E3}"/>
              </a:ext>
            </a:extLst>
          </p:cNvPr>
          <p:cNvSpPr/>
          <p:nvPr userDrawn="1"/>
        </p:nvSpPr>
        <p:spPr>
          <a:xfrm>
            <a:off x="0" y="0"/>
            <a:ext cx="4572001" cy="6858001"/>
          </a:xfrm>
          <a:prstGeom prst="rect">
            <a:avLst/>
          </a:prstGeom>
          <a:solidFill>
            <a:srgbClr val="9B0D1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4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F0D2F6AB-01F4-46D0-B736-1FCE0FCEF45D}"/>
              </a:ext>
            </a:extLst>
          </p:cNvPr>
          <p:cNvSpPr/>
          <p:nvPr userDrawn="1"/>
        </p:nvSpPr>
        <p:spPr>
          <a:xfrm>
            <a:off x="1342195" y="96567"/>
            <a:ext cx="266151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1CB834-0E8E-4E57-AD05-3B20733A06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0330BAE-818A-43FC-8201-71825690D328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9651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E25CCC2-09D4-4ED8-B7CA-61CC9B5B3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60486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-1" y="563020"/>
            <a:ext cx="12192000" cy="631439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9BFA017-3FDA-46BD-8FE8-280A669BA2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953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8CA85AE7-5F99-4E4F-9FFE-52CF8F433D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7421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CE291D0A-0C91-4DAD-9409-946E8FC707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6889" y="1585732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BB813155-AC08-4213-8C63-083A3B6CE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2687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A018F11C-7F49-40E9-842C-EE06EB0E2F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155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51056E9-AEA4-411C-A365-FD217A3657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1624" y="4068505"/>
            <a:ext cx="1660862" cy="1660862"/>
          </a:xfrm>
          <a:custGeom>
            <a:avLst/>
            <a:gdLst>
              <a:gd name="connsiteX0" fmla="*/ 0 w 1886674"/>
              <a:gd name="connsiteY0" fmla="*/ 0 h 1886674"/>
              <a:gd name="connsiteX1" fmla="*/ 1637822 w 1886674"/>
              <a:gd name="connsiteY1" fmla="*/ 0 h 1886674"/>
              <a:gd name="connsiteX2" fmla="*/ 1886674 w 1886674"/>
              <a:gd name="connsiteY2" fmla="*/ 248852 h 1886674"/>
              <a:gd name="connsiteX3" fmla="*/ 1886674 w 1886674"/>
              <a:gd name="connsiteY3" fmla="*/ 1886674 h 1886674"/>
              <a:gd name="connsiteX4" fmla="*/ 248852 w 1886674"/>
              <a:gd name="connsiteY4" fmla="*/ 1886674 h 1886674"/>
              <a:gd name="connsiteX5" fmla="*/ 0 w 1886674"/>
              <a:gd name="connsiteY5" fmla="*/ 1637822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674" h="1886674">
                <a:moveTo>
                  <a:pt x="0" y="0"/>
                </a:moveTo>
                <a:lnTo>
                  <a:pt x="1637822" y="0"/>
                </a:lnTo>
                <a:cubicBezTo>
                  <a:pt x="1775259" y="0"/>
                  <a:pt x="1886674" y="111415"/>
                  <a:pt x="1886674" y="248852"/>
                </a:cubicBezTo>
                <a:lnTo>
                  <a:pt x="1886674" y="1886674"/>
                </a:lnTo>
                <a:lnTo>
                  <a:pt x="248852" y="1886674"/>
                </a:lnTo>
                <a:cubicBezTo>
                  <a:pt x="111415" y="1886674"/>
                  <a:pt x="0" y="1775259"/>
                  <a:pt x="0" y="163782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13B05BB-E237-4DB3-B6C9-FB4D4BBD1D7C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E7CF57-BD0F-4213-8ECA-701A51958E1F}"/>
              </a:ext>
            </a:extLst>
          </p:cNvPr>
          <p:cNvSpPr/>
          <p:nvPr userDrawn="1"/>
        </p:nvSpPr>
        <p:spPr>
          <a:xfrm>
            <a:off x="240263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F303F1-A489-49B8-84BB-DF4D47E14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41E25-A4D9-4C69-9A31-F86F72431794}"/>
              </a:ext>
            </a:extLst>
          </p:cNvPr>
          <p:cNvGrpSpPr/>
          <p:nvPr userDrawn="1"/>
        </p:nvGrpSpPr>
        <p:grpSpPr>
          <a:xfrm>
            <a:off x="526108" y="47270"/>
            <a:ext cx="444827" cy="449060"/>
            <a:chOff x="5535168" y="881263"/>
            <a:chExt cx="1586880" cy="1601975"/>
          </a:xfrm>
          <a:solidFill>
            <a:schemeClr val="bg1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4C2D6-E5C9-43ED-A2CD-7E5D450EA32E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0D3C90-807B-448A-A358-858D8137109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A557D2-2350-4B86-A53D-FAC0FAFDBB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34CC750-49E1-45C4-A7A7-59F7B9CF996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15F9F2-2413-4242-83AC-E07F023E8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B46A0C0-BA61-4D1A-918A-628BFC80D10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3FB68CA-904D-4828-A8BF-37AB7B77878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D4E530-7FD6-440C-ACBA-96365EE9C28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76BF907-5686-4396-B014-A743621F1810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FC1D7F1-EEA7-456C-B524-D4FC2911616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A42F607-AC4D-42CA-B114-A4FA01E7EA1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5F5AD5-5A6A-4545-801E-FABF9C23ADB1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C51FAE-C13E-4D22-84A4-5C3D4C2B7285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DBDAFE-DC67-49CE-B8AA-97FEC07A6172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C4B8DB7-9175-4650-8176-4A0AA973A96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7DDC85C-87F3-4078-A97D-CB893A1B0622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969724-7D2D-43DB-B3CA-3970F723182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7AA1356-7F9A-4E79-AB20-389D59CDC59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C61FFD-48A8-43A8-8601-49DF3EDD365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9040066-8590-43BF-945A-F095C13E765A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9A526F-D295-484E-A1F4-E0F2F7409120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A82E047-D1DE-40EB-9F16-60DE3C4A91AD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ECE59D1-BBF3-4CC3-AF37-3EA75A9EE36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B86C3E-7BAB-4CE1-B488-292C9C0DF7DA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2438B02-0169-436B-A724-EB036C24111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E3F777-DAB4-4119-A109-47DB92D955E3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BB26A3C-A550-4A86-9B3F-0E98DC37DAB1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03088E-E060-4DCD-8D7C-B6DD45A3222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5F4059-616A-4960-A239-F38822B0CC4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9B6E0B-A948-4609-95F0-2F54A02BF58E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582C4-6AF1-4C4A-AA5A-83EF1F9F592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E4FE9-30CA-4CBF-B42B-4EA608B82BD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8392DEA-9B4A-4551-85F1-D32ED9B6673F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0B4941B-38E3-48E1-8472-6B1D2FEFF641}"/>
              </a:ext>
            </a:extLst>
          </p:cNvPr>
          <p:cNvSpPr/>
          <p:nvPr userDrawn="1"/>
        </p:nvSpPr>
        <p:spPr>
          <a:xfrm>
            <a:off x="-2392680" y="3707929"/>
            <a:ext cx="16977360" cy="576455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4226A9F-F745-4E62-A03E-F52E9C354738}"/>
              </a:ext>
            </a:extLst>
          </p:cNvPr>
          <p:cNvSpPr/>
          <p:nvPr userDrawn="1"/>
        </p:nvSpPr>
        <p:spPr>
          <a:xfrm>
            <a:off x="-2392680" y="3850640"/>
            <a:ext cx="16977360" cy="5764554"/>
          </a:xfrm>
          <a:prstGeom prst="ellipse">
            <a:avLst/>
          </a:prstGeom>
          <a:ln>
            <a:noFill/>
          </a:ln>
          <a:effectLst>
            <a:outerShdw blurRad="1397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41E461E-1871-47FB-879C-4A2A86B93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1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CA7EBB3-6502-4331-86BF-34516A938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554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21C3E9A1-67EE-42D2-B67D-AE3A9F479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1187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047B4C43-3FDE-46A0-A15D-E0442EA3DC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9820" y="1851949"/>
            <a:ext cx="2148260" cy="3349969"/>
          </a:xfrm>
          <a:custGeom>
            <a:avLst/>
            <a:gdLst>
              <a:gd name="connsiteX0" fmla="*/ 0 w 2500132"/>
              <a:gd name="connsiteY0" fmla="*/ 0 h 4027990"/>
              <a:gd name="connsiteX1" fmla="*/ 2500132 w 2500132"/>
              <a:gd name="connsiteY1" fmla="*/ 0 h 4027990"/>
              <a:gd name="connsiteX2" fmla="*/ 2500132 w 2500132"/>
              <a:gd name="connsiteY2" fmla="*/ 4027990 h 4027990"/>
              <a:gd name="connsiteX3" fmla="*/ 0 w 2500132"/>
              <a:gd name="connsiteY3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132" h="4027990">
                <a:moveTo>
                  <a:pt x="0" y="0"/>
                </a:moveTo>
                <a:lnTo>
                  <a:pt x="2500132" y="0"/>
                </a:lnTo>
                <a:lnTo>
                  <a:pt x="2500132" y="4027990"/>
                </a:lnTo>
                <a:lnTo>
                  <a:pt x="0" y="4027990"/>
                </a:lnTo>
                <a:close/>
              </a:path>
            </a:pathLst>
          </a:custGeom>
          <a:ln w="63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54EF9-4B54-4C93-8A9E-FCBF7D782216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20D250-0059-4D8C-B0CD-8BE18ECF275E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EEEA0F3-4620-423D-9A08-C3C94EE64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6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F55CB46-7A29-4E39-A166-C53E194BA8BE}"/>
              </a:ext>
            </a:extLst>
          </p:cNvPr>
          <p:cNvSpPr/>
          <p:nvPr userDrawn="1"/>
        </p:nvSpPr>
        <p:spPr>
          <a:xfrm flipH="1">
            <a:off x="0" y="3753288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42857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599838" y="191556"/>
                  <a:pt x="8139575" y="436294"/>
                  <a:pt x="6096000" y="428577"/>
                </a:cubicBezTo>
                <a:cubicBezTo>
                  <a:pt x="4052425" y="436294"/>
                  <a:pt x="1464841" y="174350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D32AE52-09F5-4B49-8118-23E8123DFBE0}"/>
              </a:ext>
            </a:extLst>
          </p:cNvPr>
          <p:cNvSpPr/>
          <p:nvPr userDrawn="1"/>
        </p:nvSpPr>
        <p:spPr>
          <a:xfrm flipH="1">
            <a:off x="0" y="4074290"/>
            <a:ext cx="12192000" cy="2783710"/>
          </a:xfrm>
          <a:custGeom>
            <a:avLst/>
            <a:gdLst>
              <a:gd name="connsiteX0" fmla="*/ 12192000 w 12192000"/>
              <a:gd name="connsiteY0" fmla="*/ 0 h 1730415"/>
              <a:gd name="connsiteX1" fmla="*/ 6096000 w 12192000"/>
              <a:gd name="connsiteY1" fmla="*/ 115747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  <a:gd name="connsiteX0" fmla="*/ 12192000 w 12192000"/>
              <a:gd name="connsiteY0" fmla="*/ 0 h 1730415"/>
              <a:gd name="connsiteX1" fmla="*/ 6096000 w 12192000"/>
              <a:gd name="connsiteY1" fmla="*/ 219919 h 1730415"/>
              <a:gd name="connsiteX2" fmla="*/ 0 w 12192000"/>
              <a:gd name="connsiteY2" fmla="*/ 0 h 1730415"/>
              <a:gd name="connsiteX3" fmla="*/ 0 w 12192000"/>
              <a:gd name="connsiteY3" fmla="*/ 1730415 h 1730415"/>
              <a:gd name="connsiteX4" fmla="*/ 6096000 w 12192000"/>
              <a:gd name="connsiteY4" fmla="*/ 1730415 h 1730415"/>
              <a:gd name="connsiteX5" fmla="*/ 12192000 w 12192000"/>
              <a:gd name="connsiteY5" fmla="*/ 1730415 h 1730415"/>
              <a:gd name="connsiteX6" fmla="*/ 12192000 w 12192000"/>
              <a:gd name="connsiteY6" fmla="*/ 0 h 17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30415">
                <a:moveTo>
                  <a:pt x="12192000" y="0"/>
                </a:moveTo>
                <a:cubicBezTo>
                  <a:pt x="10460941" y="119605"/>
                  <a:pt x="8139575" y="227636"/>
                  <a:pt x="6096000" y="219919"/>
                </a:cubicBezTo>
                <a:cubicBezTo>
                  <a:pt x="4052425" y="227636"/>
                  <a:pt x="1869955" y="131179"/>
                  <a:pt x="0" y="0"/>
                </a:cubicBezTo>
                <a:lnTo>
                  <a:pt x="0" y="1730415"/>
                </a:lnTo>
                <a:lnTo>
                  <a:pt x="6096000" y="1730415"/>
                </a:lnTo>
                <a:lnTo>
                  <a:pt x="12192000" y="1730415"/>
                </a:lnTo>
                <a:lnTo>
                  <a:pt x="12192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230FFD81-5E41-46C6-B853-6FB058C15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234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77800" dist="38100" algn="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B33F28B-FF61-401A-9779-24F6BDA7F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5095" y="2060549"/>
            <a:ext cx="2437220" cy="2503026"/>
          </a:xfrm>
          <a:custGeom>
            <a:avLst/>
            <a:gdLst>
              <a:gd name="connsiteX0" fmla="*/ 0 w 2476982"/>
              <a:gd name="connsiteY0" fmla="*/ 0 h 3313253"/>
              <a:gd name="connsiteX1" fmla="*/ 2476982 w 2476982"/>
              <a:gd name="connsiteY1" fmla="*/ 0 h 3313253"/>
              <a:gd name="connsiteX2" fmla="*/ 2476982 w 2476982"/>
              <a:gd name="connsiteY2" fmla="*/ 3313253 h 3313253"/>
              <a:gd name="connsiteX3" fmla="*/ 0 w 2476982"/>
              <a:gd name="connsiteY3" fmla="*/ 3313253 h 331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982" h="3313253">
                <a:moveTo>
                  <a:pt x="0" y="0"/>
                </a:moveTo>
                <a:lnTo>
                  <a:pt x="2476982" y="0"/>
                </a:lnTo>
                <a:lnTo>
                  <a:pt x="2476982" y="3313253"/>
                </a:lnTo>
                <a:lnTo>
                  <a:pt x="0" y="3313253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137FC995-D7AF-4764-A6F1-9EF75EBB9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0735" y="2000995"/>
            <a:ext cx="2553198" cy="2622134"/>
          </a:xfrm>
          <a:custGeom>
            <a:avLst/>
            <a:gdLst>
              <a:gd name="connsiteX0" fmla="*/ 0 w 2594851"/>
              <a:gd name="connsiteY0" fmla="*/ 0 h 3470916"/>
              <a:gd name="connsiteX1" fmla="*/ 2594851 w 2594851"/>
              <a:gd name="connsiteY1" fmla="*/ 0 h 3470916"/>
              <a:gd name="connsiteX2" fmla="*/ 2594851 w 2594851"/>
              <a:gd name="connsiteY2" fmla="*/ 3470916 h 3470916"/>
              <a:gd name="connsiteX3" fmla="*/ 0 w 2594851"/>
              <a:gd name="connsiteY3" fmla="*/ 3470916 h 347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851" h="3470916">
                <a:moveTo>
                  <a:pt x="0" y="0"/>
                </a:moveTo>
                <a:lnTo>
                  <a:pt x="2594851" y="0"/>
                </a:lnTo>
                <a:lnTo>
                  <a:pt x="2594851" y="3470916"/>
                </a:lnTo>
                <a:lnTo>
                  <a:pt x="0" y="3470916"/>
                </a:lnTo>
                <a:close/>
              </a:path>
            </a:pathLst>
          </a:custGeom>
          <a:ln w="44450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EE7DA4-389F-460D-84F1-014F1155F880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54F82E2-73A4-44C2-BE81-E22AD36B2317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DA42EAE-5899-46C7-B63D-95ACD5AD1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F7A37-24C2-4800-9844-57E74D620CDB}"/>
              </a:ext>
            </a:extLst>
          </p:cNvPr>
          <p:cNvSpPr/>
          <p:nvPr userDrawn="1"/>
        </p:nvSpPr>
        <p:spPr>
          <a:xfrm>
            <a:off x="0" y="543600"/>
            <a:ext cx="12192000" cy="6314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C177A9-C3D0-4FC0-9E19-991103A4C82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b"/>
          </a:blipFill>
          <a:ln>
            <a:noFill/>
          </a:ln>
          <a:effectLst>
            <a:outerShdw blurRad="254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E459E4-E734-43C4-B2DC-826F63375875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A62DC30-3A43-4096-B390-46B095DBF8F2}"/>
              </a:ext>
            </a:extLst>
          </p:cNvPr>
          <p:cNvSpPr/>
          <p:nvPr userDrawn="1"/>
        </p:nvSpPr>
        <p:spPr>
          <a:xfrm>
            <a:off x="0" y="3751510"/>
            <a:ext cx="12192000" cy="300363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7B0B0AB-3FEC-4D0D-AA1E-52F202EAD89D}"/>
              </a:ext>
            </a:extLst>
          </p:cNvPr>
          <p:cNvSpPr/>
          <p:nvPr userDrawn="1"/>
        </p:nvSpPr>
        <p:spPr>
          <a:xfrm>
            <a:off x="0" y="543601"/>
            <a:ext cx="12192000" cy="63143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1E3A81-B924-4BF5-B855-27BC6CF1079C}"/>
              </a:ext>
            </a:extLst>
          </p:cNvPr>
          <p:cNvSpPr/>
          <p:nvPr userDrawn="1"/>
        </p:nvSpPr>
        <p:spPr>
          <a:xfrm>
            <a:off x="0" y="3854370"/>
            <a:ext cx="12192000" cy="3003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D32A783-E64F-4D03-90B9-FD25235E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970" y="6438282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9DCE86FF-6A68-4339-8C2A-B2914A115FCA}"/>
              </a:ext>
            </a:extLst>
          </p:cNvPr>
          <p:cNvCxnSpPr>
            <a:cxnSpLocks/>
          </p:cNvCxnSpPr>
          <p:nvPr userDrawn="1"/>
        </p:nvCxnSpPr>
        <p:spPr>
          <a:xfrm>
            <a:off x="516000" y="6489700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D36B6ABC-2F85-4085-9680-446F575A7F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5460" y="1855886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5E74736A-DA88-4CB8-B569-D5757608CC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142" y="1855885"/>
            <a:ext cx="3407400" cy="2210766"/>
          </a:xfrm>
          <a:custGeom>
            <a:avLst/>
            <a:gdLst>
              <a:gd name="connsiteX0" fmla="*/ 0 w 2963119"/>
              <a:gd name="connsiteY0" fmla="*/ 0 h 2419109"/>
              <a:gd name="connsiteX1" fmla="*/ 2963119 w 2963119"/>
              <a:gd name="connsiteY1" fmla="*/ 0 h 2419109"/>
              <a:gd name="connsiteX2" fmla="*/ 2963119 w 2963119"/>
              <a:gd name="connsiteY2" fmla="*/ 2419109 h 2419109"/>
              <a:gd name="connsiteX3" fmla="*/ 0 w 2963119"/>
              <a:gd name="connsiteY3" fmla="*/ 2419109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2419109">
                <a:moveTo>
                  <a:pt x="0" y="0"/>
                </a:moveTo>
                <a:lnTo>
                  <a:pt x="2963119" y="0"/>
                </a:lnTo>
                <a:lnTo>
                  <a:pt x="2963119" y="2419109"/>
                </a:lnTo>
                <a:lnTo>
                  <a:pt x="0" y="2419109"/>
                </a:lnTo>
                <a:close/>
              </a:path>
            </a:pathLst>
          </a:custGeom>
          <a:ln w="12700">
            <a:solidFill>
              <a:schemeClr val="bg1"/>
            </a:solidFill>
          </a:ln>
          <a:effectLst>
            <a:outerShdw blurRad="203200" dist="38100" dir="18900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6925B3-42E9-4CE3-9810-91D6EE7BE2EF}"/>
              </a:ext>
            </a:extLst>
          </p:cNvPr>
          <p:cNvGrpSpPr/>
          <p:nvPr userDrawn="1"/>
        </p:nvGrpSpPr>
        <p:grpSpPr>
          <a:xfrm>
            <a:off x="2989652" y="1550098"/>
            <a:ext cx="2214911" cy="1736821"/>
            <a:chOff x="2795481" y="1665285"/>
            <a:chExt cx="2214911" cy="173682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09F358-3DD9-4EC3-8F10-AD76A260DB54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90FC6D-7C84-4382-9A1D-799E8FFF387D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CBFE4E-9554-4DBF-ABEC-1C1C1C606624}"/>
              </a:ext>
            </a:extLst>
          </p:cNvPr>
          <p:cNvGrpSpPr/>
          <p:nvPr userDrawn="1"/>
        </p:nvGrpSpPr>
        <p:grpSpPr>
          <a:xfrm>
            <a:off x="8679614" y="1550098"/>
            <a:ext cx="2214911" cy="1736821"/>
            <a:chOff x="8485443" y="1665285"/>
            <a:chExt cx="2214911" cy="17368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E7B1342-9F3A-4544-BB15-4EAE60F85974}"/>
                </a:ext>
              </a:extLst>
            </p:cNvPr>
            <p:cNvSpPr/>
            <p:nvPr userDrawn="1"/>
          </p:nvSpPr>
          <p:spPr>
            <a:xfrm>
              <a:off x="8485443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DF40EEB-5D67-4617-A788-54AA65BABB6A}"/>
                </a:ext>
              </a:extLst>
            </p:cNvPr>
            <p:cNvSpPr/>
            <p:nvPr userDrawn="1"/>
          </p:nvSpPr>
          <p:spPr>
            <a:xfrm>
              <a:off x="8572156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46000"/>
                    </a:schemeClr>
                  </a:gs>
                  <a:gs pos="37000">
                    <a:schemeClr val="accent1">
                      <a:alpha val="0"/>
                    </a:scheme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1BEAF39-AA70-47D9-AC32-7B22A5D1B71F}"/>
              </a:ext>
            </a:extLst>
          </p:cNvPr>
          <p:cNvGrpSpPr/>
          <p:nvPr userDrawn="1"/>
        </p:nvGrpSpPr>
        <p:grpSpPr>
          <a:xfrm rot="10800000">
            <a:off x="1295604" y="2597509"/>
            <a:ext cx="2214911" cy="1736821"/>
            <a:chOff x="2795481" y="1665285"/>
            <a:chExt cx="2214911" cy="173682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18CE4A3-70B9-423F-AFE6-BA233B48CE67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C1068E7-098A-4BB3-8C0A-0BCFC7BDC3B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6BA1-A7A4-4EA5-A5EF-1E3A308C4E3A}"/>
              </a:ext>
            </a:extLst>
          </p:cNvPr>
          <p:cNvGrpSpPr/>
          <p:nvPr userDrawn="1"/>
        </p:nvGrpSpPr>
        <p:grpSpPr>
          <a:xfrm rot="10800000">
            <a:off x="7024785" y="2597509"/>
            <a:ext cx="2214911" cy="1736821"/>
            <a:chOff x="2795481" y="1665285"/>
            <a:chExt cx="2214911" cy="173682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C191F5-6CD0-4D24-BF27-36DC71A79105}"/>
                </a:ext>
              </a:extLst>
            </p:cNvPr>
            <p:cNvSpPr/>
            <p:nvPr userDrawn="1"/>
          </p:nvSpPr>
          <p:spPr>
            <a:xfrm>
              <a:off x="2795481" y="1755607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/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72A5210-FD10-4630-84F6-7AEF2121E0DB}"/>
                </a:ext>
              </a:extLst>
            </p:cNvPr>
            <p:cNvSpPr/>
            <p:nvPr userDrawn="1"/>
          </p:nvSpPr>
          <p:spPr>
            <a:xfrm>
              <a:off x="2882194" y="1665285"/>
              <a:ext cx="2128198" cy="1646499"/>
            </a:xfrm>
            <a:prstGeom prst="rect">
              <a:avLst/>
            </a:prstGeom>
            <a:noFill/>
            <a:ln>
              <a:gradFill>
                <a:gsLst>
                  <a:gs pos="0">
                    <a:srgbClr val="FF9900">
                      <a:alpha val="48000"/>
                    </a:srgbClr>
                  </a:gs>
                  <a:gs pos="37000">
                    <a:srgbClr val="FF9900">
                      <a:alpha val="0"/>
                    </a:srgbClr>
                  </a:gs>
                </a:gsLst>
                <a:lin ang="7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09173286-348A-4DDE-8A4F-2398BFCD9444}"/>
              </a:ext>
            </a:extLst>
          </p:cNvPr>
          <p:cNvSpPr/>
          <p:nvPr userDrawn="1"/>
        </p:nvSpPr>
        <p:spPr>
          <a:xfrm>
            <a:off x="-1" y="1"/>
            <a:ext cx="2409825" cy="544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5F3C084-FDFF-45D1-818D-F0522FA07125}"/>
              </a:ext>
            </a:extLst>
          </p:cNvPr>
          <p:cNvSpPr/>
          <p:nvPr userDrawn="1"/>
        </p:nvSpPr>
        <p:spPr>
          <a:xfrm>
            <a:off x="2410250" y="90134"/>
            <a:ext cx="71120" cy="35087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152400" dist="38100" dir="10800000" algn="r" rotWithShape="0">
              <a:srgbClr val="60080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554CC03-638D-4429-86E4-39C9478BF6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" y="25641"/>
            <a:ext cx="1879045" cy="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1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04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A6929-6C62-44EA-9126-6A6FC762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7BE3-7A6D-4371-846B-9D8A432B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21890-F90C-495E-9485-3A1358E52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C2B26-82C2-4612-8389-D2AA8A26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0A4CE-ACC9-43F2-A257-B302E99D3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746" r:id="rId3"/>
    <p:sldLayoutId id="2147483650" r:id="rId4"/>
    <p:sldLayoutId id="2147483739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1" r:id="rId11"/>
    <p:sldLayoutId id="2147483750" r:id="rId12"/>
    <p:sldLayoutId id="2147483749" r:id="rId13"/>
    <p:sldLayoutId id="2147483747" r:id="rId14"/>
    <p:sldLayoutId id="2147483748" r:id="rId15"/>
    <p:sldLayoutId id="2147483741" r:id="rId16"/>
    <p:sldLayoutId id="2147483742" r:id="rId17"/>
    <p:sldLayoutId id="214748365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1397DC-A90F-45C1-835A-DEDF50726729}"/>
              </a:ext>
            </a:extLst>
          </p:cNvPr>
          <p:cNvSpPr/>
          <p:nvPr/>
        </p:nvSpPr>
        <p:spPr>
          <a:xfrm>
            <a:off x="3780248" y="527575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汇报人：叶程轶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F21BF-7AA3-4023-9A7A-1B09B1C62247}"/>
              </a:ext>
            </a:extLst>
          </p:cNvPr>
          <p:cNvSpPr/>
          <p:nvPr/>
        </p:nvSpPr>
        <p:spPr>
          <a:xfrm>
            <a:off x="6524699" y="5275750"/>
            <a:ext cx="2254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9900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2023.11.11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E7283B-C050-4F41-AD95-48F0246DA765}"/>
              </a:ext>
            </a:extLst>
          </p:cNvPr>
          <p:cNvSpPr txBox="1"/>
          <p:nvPr/>
        </p:nvSpPr>
        <p:spPr>
          <a:xfrm>
            <a:off x="3301280" y="3003848"/>
            <a:ext cx="587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组会汇报</a:t>
            </a:r>
          </a:p>
        </p:txBody>
      </p:sp>
    </p:spTree>
    <p:extLst>
      <p:ext uri="{BB962C8B-B14F-4D97-AF65-F5344CB8AC3E}">
        <p14:creationId xmlns:p14="http://schemas.microsoft.com/office/powerpoint/2010/main" val="238732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2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文献阅读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646E42-5A9D-F7C1-4128-F6DDBBEF128E}"/>
              </a:ext>
            </a:extLst>
          </p:cNvPr>
          <p:cNvSpPr txBox="1"/>
          <p:nvPr/>
        </p:nvSpPr>
        <p:spPr>
          <a:xfrm>
            <a:off x="1447055" y="3525635"/>
            <a:ext cx="902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zh-CN" altLang="en-US" dirty="0">
                <a:effectLst/>
              </a:rPr>
              <a:t>针对数据样本不平衡的缺点 </a:t>
            </a:r>
            <a:r>
              <a:rPr lang="en-US" altLang="zh-CN" dirty="0">
                <a:effectLst/>
              </a:rPr>
              <a:t>,</a:t>
            </a:r>
            <a:r>
              <a:rPr lang="zh-CN" altLang="en-US" dirty="0">
                <a:effectLst/>
              </a:rPr>
              <a:t>提出一种新的入侵检测模型 </a:t>
            </a:r>
            <a:r>
              <a:rPr lang="en-US" altLang="zh-CN" dirty="0">
                <a:effectLst/>
              </a:rPr>
              <a:t>,</a:t>
            </a:r>
            <a:r>
              <a:rPr lang="zh-CN" altLang="en-US" dirty="0">
                <a:effectLst/>
              </a:rPr>
              <a:t>即 </a:t>
            </a:r>
            <a:r>
              <a:rPr lang="en-US" altLang="zh-CN" dirty="0">
                <a:effectLst/>
              </a:rPr>
              <a:t>DCGAN-DNN</a:t>
            </a:r>
            <a:r>
              <a:rPr lang="zh-CN" altLang="en-US" dirty="0">
                <a:effectLst/>
              </a:rPr>
              <a:t>。 该模型是将改进后 的深层卷积生成对抗网络 </a:t>
            </a:r>
            <a:r>
              <a:rPr lang="en-US" altLang="zh-CN" dirty="0">
                <a:effectLst/>
              </a:rPr>
              <a:t>(deep convolutional generative adversarial </a:t>
            </a:r>
            <a:r>
              <a:rPr lang="en-US" altLang="zh-CN" dirty="0" err="1">
                <a:effectLst/>
              </a:rPr>
              <a:t>networks,DCGAN</a:t>
            </a:r>
            <a:r>
              <a:rPr lang="en-US" altLang="zh-CN" dirty="0">
                <a:effectLst/>
              </a:rPr>
              <a:t>) </a:t>
            </a:r>
            <a:r>
              <a:rPr lang="zh-CN" altLang="en-US" dirty="0">
                <a:effectLst/>
              </a:rPr>
              <a:t>和深度神经网络 </a:t>
            </a:r>
            <a:r>
              <a:rPr lang="en-US" altLang="zh-CN" dirty="0">
                <a:effectLst/>
              </a:rPr>
              <a:t>(deep neural </a:t>
            </a:r>
            <a:r>
              <a:rPr lang="en-US" altLang="zh-CN" dirty="0" err="1">
                <a:effectLst/>
              </a:rPr>
              <a:t>network,DNN</a:t>
            </a:r>
            <a:r>
              <a:rPr lang="en-US" altLang="zh-CN" dirty="0">
                <a:effectLst/>
              </a:rPr>
              <a:t>) </a:t>
            </a:r>
            <a:r>
              <a:rPr lang="zh-CN" altLang="en-US" dirty="0">
                <a:effectLst/>
              </a:rPr>
              <a:t>相结合 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F2DFE2-CAF6-3E8A-0049-AF71A2EA6045}"/>
              </a:ext>
            </a:extLst>
          </p:cNvPr>
          <p:cNvSpPr txBox="1"/>
          <p:nvPr/>
        </p:nvSpPr>
        <p:spPr>
          <a:xfrm>
            <a:off x="2085979" y="2692736"/>
            <a:ext cx="774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基于改进深度卷积生成对抗网络的入侵检测方法</a:t>
            </a:r>
          </a:p>
        </p:txBody>
      </p:sp>
    </p:spTree>
    <p:extLst>
      <p:ext uri="{BB962C8B-B14F-4D97-AF65-F5344CB8AC3E}">
        <p14:creationId xmlns:p14="http://schemas.microsoft.com/office/powerpoint/2010/main" val="300680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3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4669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DCGAN-DNN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入侵检测模型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6582F9-EA80-4127-46C8-774E8B169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91" y="2280262"/>
            <a:ext cx="4362450" cy="25812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139007F-291F-5CD6-C637-DD623EADC824}"/>
              </a:ext>
            </a:extLst>
          </p:cNvPr>
          <p:cNvSpPr txBox="1"/>
          <p:nvPr/>
        </p:nvSpPr>
        <p:spPr>
          <a:xfrm>
            <a:off x="1043199" y="1902916"/>
            <a:ext cx="47492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DCGAN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网络的训练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交替训练判别器和生成器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）生成新的数据样本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将加入新生成的样本的训练集进行循环训练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DNN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分类器的训练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采用最终得到的真假混合样本作为训练集对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DNN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进行训练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而后以真实的数据集作为测试集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DNN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分类器进行分类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检验入侵检测模型效果。</a:t>
            </a:r>
          </a:p>
        </p:txBody>
      </p:sp>
    </p:spTree>
    <p:extLst>
      <p:ext uri="{BB962C8B-B14F-4D97-AF65-F5344CB8AC3E}">
        <p14:creationId xmlns:p14="http://schemas.microsoft.com/office/powerpoint/2010/main" val="271576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9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V( G,D) </a:t>
            </a:r>
            <a:r>
              <a:rPr lang="zh-CN" altLang="en-US" dirty="0"/>
              <a:t>的极小化极大的博弈过程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4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997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GAN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BA758-6789-62E3-E927-A8133F540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78" y="3523931"/>
            <a:ext cx="6132338" cy="10045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BB3545-B57E-5EE9-FE12-C3EE80E83996}"/>
              </a:ext>
            </a:extLst>
          </p:cNvPr>
          <p:cNvSpPr txBox="1"/>
          <p:nvPr/>
        </p:nvSpPr>
        <p:spPr>
          <a:xfrm>
            <a:off x="1260246" y="3241383"/>
            <a:ext cx="3507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生成器网络</a:t>
            </a:r>
            <a:r>
              <a:rPr lang="en-US" altLang="zh-CN" sz="2400" dirty="0"/>
              <a:t>G</a:t>
            </a:r>
            <a:r>
              <a:rPr lang="zh-CN" altLang="en-US" sz="2400" dirty="0"/>
              <a:t>和判别器网络</a:t>
            </a:r>
            <a:r>
              <a:rPr lang="en-US" altLang="zh-CN" sz="2400" dirty="0"/>
              <a:t>D</a:t>
            </a:r>
            <a:r>
              <a:rPr lang="zh-CN" altLang="en-US" sz="2400" dirty="0"/>
              <a:t>关于值函数</a:t>
            </a:r>
            <a:r>
              <a:rPr lang="en-US" altLang="zh-CN" sz="2400" dirty="0"/>
              <a:t>V( G,D) </a:t>
            </a:r>
            <a:r>
              <a:rPr lang="zh-CN" altLang="en-US" sz="2400" dirty="0"/>
              <a:t>的极小化极大的博弈过程表示为：</a:t>
            </a:r>
          </a:p>
        </p:txBody>
      </p:sp>
    </p:spTree>
    <p:extLst>
      <p:ext uri="{BB962C8B-B14F-4D97-AF65-F5344CB8AC3E}">
        <p14:creationId xmlns:p14="http://schemas.microsoft.com/office/powerpoint/2010/main" val="242978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5</a:t>
            </a:fld>
            <a:endParaRPr lang="zh-CN" altLang="en-US" spc="9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8C4E15-BD5B-D0BD-DCD6-658EFE2CB042}"/>
              </a:ext>
            </a:extLst>
          </p:cNvPr>
          <p:cNvSpPr txBox="1"/>
          <p:nvPr/>
        </p:nvSpPr>
        <p:spPr>
          <a:xfrm>
            <a:off x="972984" y="4872193"/>
            <a:ext cx="10071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对于辨别器，如果得到的是生成图片，辨别器应该输出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；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如果是真实的图片应该输出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，得到误差梯度反向传播来更新参数。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对于生成器，首先由生成器生成一张图片，然后输入给判别器判别并的到相应的误差梯度，然后反向传播这些图片梯度成为组成生成器的权重。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84352-EB70-770F-045B-440BD602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6" y="946348"/>
            <a:ext cx="10683861" cy="39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61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6</a:t>
            </a:fld>
            <a:endParaRPr lang="zh-CN" altLang="en-US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A93DC-F8F2-0FA6-BE2B-251609E0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14" y="3653007"/>
            <a:ext cx="2447925" cy="62865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3616AD4-665C-EDEF-1664-AC1F98BC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35" b="15014"/>
          <a:stretch/>
        </p:blipFill>
        <p:spPr bwMode="auto">
          <a:xfrm>
            <a:off x="1203649" y="2205006"/>
            <a:ext cx="2377903" cy="33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B9F225-7416-A796-F0B0-DA7A722C8D0C}"/>
                  </a:ext>
                </a:extLst>
              </p:cNvPr>
              <p:cNvSpPr txBox="1"/>
              <p:nvPr/>
            </p:nvSpPr>
            <p:spPr>
              <a:xfrm>
                <a:off x="4495799" y="2205006"/>
                <a:ext cx="4853473" cy="1222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在经过多次交错迭代练习后，生成器通过学习获得真实数据的散布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即达到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此时固定生成器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，判别器达到最优，即：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B9F225-7416-A796-F0B0-DA7A722C8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99" y="2205006"/>
                <a:ext cx="4853473" cy="1222899"/>
              </a:xfrm>
              <a:prstGeom prst="rect">
                <a:avLst/>
              </a:prstGeom>
              <a:blipFill>
                <a:blip r:embed="rId5"/>
                <a:stretch>
                  <a:fillRect l="-1004" t="-3000" r="-502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BCF584-7941-B6FF-2B69-56BAD62AEB21}"/>
              </a:ext>
            </a:extLst>
          </p:cNvPr>
          <p:cNvSpPr txBox="1"/>
          <p:nvPr/>
        </p:nvSpPr>
        <p:spPr>
          <a:xfrm>
            <a:off x="4767943" y="4646645"/>
            <a:ext cx="3415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此时，最优判别器为</a:t>
            </a:r>
            <a:r>
              <a:rPr lang="en-US" altLang="zh-CN" dirty="0"/>
              <a:t>0.5</a:t>
            </a:r>
            <a:r>
              <a:rPr lang="zh-CN" altLang="en-US" dirty="0"/>
              <a:t>，生成网络与判别网络达到平衡状态</a:t>
            </a:r>
          </a:p>
        </p:txBody>
      </p:sp>
    </p:spTree>
    <p:extLst>
      <p:ext uri="{BB962C8B-B14F-4D97-AF65-F5344CB8AC3E}">
        <p14:creationId xmlns:p14="http://schemas.microsoft.com/office/powerpoint/2010/main" val="183671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7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150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DCGAN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9C2FFA-3576-5D98-99B7-1501558181B9}"/>
              </a:ext>
            </a:extLst>
          </p:cNvPr>
          <p:cNvSpPr txBox="1"/>
          <p:nvPr/>
        </p:nvSpPr>
        <p:spPr>
          <a:xfrm>
            <a:off x="2565919" y="2864498"/>
            <a:ext cx="6923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DCGAN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GAN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框架做出的改进：判别网络使用跨步卷积替代全部池化层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生成网络使用分数跨步卷积替代全部池化层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在生成网络和判别网络内均应用了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BN;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去除全连接层来搭建更为深度的系统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756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DD2453-353A-4D89-8BE9-2CC94939FCF9}"/>
              </a:ext>
            </a:extLst>
          </p:cNvPr>
          <p:cNvSpPr/>
          <p:nvPr/>
        </p:nvSpPr>
        <p:spPr>
          <a:xfrm>
            <a:off x="754070" y="2646022"/>
            <a:ext cx="10683861" cy="34265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2286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47F9F-153B-4AEB-866C-CE2E38D44A0B}"/>
              </a:ext>
            </a:extLst>
          </p:cNvPr>
          <p:cNvSpPr/>
          <p:nvPr/>
        </p:nvSpPr>
        <p:spPr>
          <a:xfrm>
            <a:off x="754066" y="1979904"/>
            <a:ext cx="10683861" cy="4092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5CFFA-0D16-4851-9FBF-FF72114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spc="90" dirty="0"/>
              <a:t> </a:t>
            </a:r>
            <a:fld id="{7CFB1EEF-B761-4911-A2FD-18DBD3241D03}" type="slidenum">
              <a:rPr lang="zh-CN" altLang="en-US" spc="90" smtClean="0"/>
              <a:pPr/>
              <a:t>8</a:t>
            </a:fld>
            <a:endParaRPr lang="zh-CN" altLang="en-US" spc="9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E2D893-0856-42B2-8ECB-CCACA846EEBF}"/>
              </a:ext>
            </a:extLst>
          </p:cNvPr>
          <p:cNvSpPr txBox="1"/>
          <p:nvPr/>
        </p:nvSpPr>
        <p:spPr>
          <a:xfrm>
            <a:off x="412147" y="800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FA30B7-B9D0-FBC2-00BB-5801AA8E4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44" y="2799475"/>
            <a:ext cx="4705350" cy="2714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9CEFF1-62A7-1FB5-55A5-93E2D5416810}"/>
              </a:ext>
            </a:extLst>
          </p:cNvPr>
          <p:cNvSpPr txBox="1"/>
          <p:nvPr/>
        </p:nvSpPr>
        <p:spPr>
          <a:xfrm>
            <a:off x="1642188" y="2481943"/>
            <a:ext cx="25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SMOTE</a:t>
            </a:r>
            <a:r>
              <a:rPr lang="zh-CN" altLang="en-US" dirty="0"/>
              <a:t>采样和</a:t>
            </a:r>
            <a:r>
              <a:rPr lang="en-US" altLang="zh-CN" dirty="0"/>
              <a:t>ROS</a:t>
            </a:r>
            <a:r>
              <a:rPr lang="zh-CN" altLang="en-US" dirty="0"/>
              <a:t>采样进行对比</a:t>
            </a:r>
          </a:p>
        </p:txBody>
      </p:sp>
    </p:spTree>
    <p:extLst>
      <p:ext uri="{BB962C8B-B14F-4D97-AF65-F5344CB8AC3E}">
        <p14:creationId xmlns:p14="http://schemas.microsoft.com/office/powerpoint/2010/main" val="186062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11413</TotalTime>
  <Words>697</Words>
  <Application>Microsoft Office PowerPoint</Application>
  <PresentationFormat>宽屏</PresentationFormat>
  <Paragraphs>45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-apple-system</vt:lpstr>
      <vt:lpstr>Microsoft YaHei Light</vt:lpstr>
      <vt:lpstr>等线</vt:lpstr>
      <vt:lpstr>宋体</vt:lpstr>
      <vt:lpstr>微软雅黑</vt:lpstr>
      <vt:lpstr>微软雅黑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舒磊</dc:creator>
  <cp:lastModifiedBy>程轶 叶</cp:lastModifiedBy>
  <cp:revision>56</cp:revision>
  <dcterms:created xsi:type="dcterms:W3CDTF">2020-04-11T01:02:44Z</dcterms:created>
  <dcterms:modified xsi:type="dcterms:W3CDTF">2023-11-10T12:28:25Z</dcterms:modified>
</cp:coreProperties>
</file>